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48"/>
  </p:notesMasterIdLst>
  <p:sldIdLst>
    <p:sldId id="293" r:id="rId2"/>
    <p:sldId id="309" r:id="rId3"/>
    <p:sldId id="304" r:id="rId4"/>
    <p:sldId id="262" r:id="rId5"/>
    <p:sldId id="323" r:id="rId6"/>
    <p:sldId id="263" r:id="rId7"/>
    <p:sldId id="268" r:id="rId8"/>
    <p:sldId id="327" r:id="rId9"/>
    <p:sldId id="269" r:id="rId10"/>
    <p:sldId id="295" r:id="rId11"/>
    <p:sldId id="297" r:id="rId12"/>
    <p:sldId id="299" r:id="rId13"/>
    <p:sldId id="298" r:id="rId14"/>
    <p:sldId id="275" r:id="rId15"/>
    <p:sldId id="296" r:id="rId16"/>
    <p:sldId id="303" r:id="rId17"/>
    <p:sldId id="277" r:id="rId18"/>
    <p:sldId id="307" r:id="rId19"/>
    <p:sldId id="306" r:id="rId20"/>
    <p:sldId id="308" r:id="rId21"/>
    <p:sldId id="302" r:id="rId22"/>
    <p:sldId id="300" r:id="rId23"/>
    <p:sldId id="305" r:id="rId24"/>
    <p:sldId id="313" r:id="rId25"/>
    <p:sldId id="314" r:id="rId26"/>
    <p:sldId id="276" r:id="rId27"/>
    <p:sldId id="315" r:id="rId28"/>
    <p:sldId id="292" r:id="rId29"/>
    <p:sldId id="279" r:id="rId30"/>
    <p:sldId id="280" r:id="rId31"/>
    <p:sldId id="281" r:id="rId32"/>
    <p:sldId id="285" r:id="rId33"/>
    <p:sldId id="286" r:id="rId34"/>
    <p:sldId id="267" r:id="rId35"/>
    <p:sldId id="282" r:id="rId36"/>
    <p:sldId id="283" r:id="rId37"/>
    <p:sldId id="294" r:id="rId38"/>
    <p:sldId id="310" r:id="rId39"/>
    <p:sldId id="311" r:id="rId40"/>
    <p:sldId id="316" r:id="rId41"/>
    <p:sldId id="325" r:id="rId42"/>
    <p:sldId id="318" r:id="rId43"/>
    <p:sldId id="324" r:id="rId44"/>
    <p:sldId id="326" r:id="rId45"/>
    <p:sldId id="320" r:id="rId46"/>
    <p:sldId id="32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8682"/>
    <a:srgbClr val="007A59"/>
    <a:srgbClr val="DFEEE2"/>
    <a:srgbClr val="92D3D3"/>
    <a:srgbClr val="E78678"/>
    <a:srgbClr val="F9F9F8"/>
    <a:srgbClr val="E8EDF1"/>
    <a:srgbClr val="3A8682"/>
    <a:srgbClr val="7DD6D4"/>
    <a:srgbClr val="1D7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7"/>
    <p:restoredTop sz="96203" autoAdjust="0"/>
  </p:normalViewPr>
  <p:slideViewPr>
    <p:cSldViewPr snapToGrid="0">
      <p:cViewPr>
        <p:scale>
          <a:sx n="110" d="100"/>
          <a:sy n="110" d="100"/>
        </p:scale>
        <p:origin x="1080" y="472"/>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62093-B0DC-2049-9626-4F31B5C6583A}"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33E13C4D-251A-884B-B9E3-964D9AE43F53}">
      <dgm:prSet custT="1"/>
      <dgm:spPr>
        <a:solidFill>
          <a:srgbClr val="3A8682"/>
        </a:solidFill>
        <a:ln>
          <a:solidFill>
            <a:srgbClr val="3A8682"/>
          </a:solidFill>
        </a:ln>
      </dgm:spPr>
      <dgm:t>
        <a:bodyPr/>
        <a:lstStyle/>
        <a:p>
          <a:r>
            <a:rPr lang="en-IN" sz="1600" b="1" i="0" u="none" strike="noStrike" dirty="0">
              <a:solidFill>
                <a:schemeClr val="bg1"/>
              </a:solidFill>
              <a:effectLst/>
              <a:latin typeface="Arial" panose="020B0604020202020204" pitchFamily="34" charset="0"/>
              <a:cs typeface="Arial" panose="020B0604020202020204" pitchFamily="34" charset="0"/>
            </a:rPr>
            <a:t>Total</a:t>
          </a:r>
          <a:r>
            <a:rPr lang="en-IN" sz="1800" b="1" i="0" u="none" strike="noStrike" dirty="0">
              <a:solidFill>
                <a:schemeClr val="bg1"/>
              </a:solidFill>
              <a:effectLst/>
              <a:latin typeface="Arial" panose="020B0604020202020204" pitchFamily="34" charset="0"/>
              <a:cs typeface="Arial" panose="020B0604020202020204" pitchFamily="34" charset="0"/>
            </a:rPr>
            <a:t> Rooms</a:t>
          </a:r>
          <a:endParaRPr lang="en-US" sz="1800" b="1" i="0" u="none" strike="noStrike" dirty="0">
            <a:solidFill>
              <a:schemeClr val="bg1"/>
            </a:solidFill>
            <a:effectLst/>
            <a:latin typeface="Arial" panose="020B0604020202020204" pitchFamily="34" charset="0"/>
            <a:cs typeface="Arial" panose="020B0604020202020204" pitchFamily="34" charset="0"/>
          </a:endParaRPr>
        </a:p>
      </dgm:t>
    </dgm:pt>
    <dgm:pt modelId="{41318E9E-9FA6-8241-8141-621231BE4653}" type="par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89F31DE1-6489-2C4E-B7F9-BA2D8D69E0F8}" type="sib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408895CC-C128-E44B-A387-685076BCAA4C}">
      <dgm:prSet custT="1"/>
      <dgm:spPr>
        <a:ln>
          <a:solidFill>
            <a:srgbClr val="3A8682"/>
          </a:solidFill>
        </a:ln>
      </dgm:spPr>
      <dgm:t>
        <a:bodyPr/>
        <a:lstStyle/>
        <a:p>
          <a:r>
            <a:rPr lang="en-US" sz="1200" b="1" dirty="0" err="1">
              <a:latin typeface="Arial" panose="020B0604020202020204" pitchFamily="34" charset="0"/>
              <a:cs typeface="Arial" panose="020B0604020202020204" pitchFamily="34" charset="0"/>
            </a:rPr>
            <a:t>TotalBathrooms</a:t>
          </a:r>
          <a:endParaRPr lang="en-US" sz="1200" b="1" dirty="0">
            <a:latin typeface="Arial" panose="020B0604020202020204" pitchFamily="34" charset="0"/>
            <a:cs typeface="Arial" panose="020B0604020202020204" pitchFamily="34" charset="0"/>
          </a:endParaRPr>
        </a:p>
      </dgm:t>
    </dgm:pt>
    <dgm:pt modelId="{FD01E9F2-7858-EC4C-9C52-B65EF58F9543}" type="parTrans" cxnId="{1ECD9662-E039-7A47-8CC4-B69273B2BD1A}">
      <dgm:prSet custT="1"/>
      <dgm:spPr/>
      <dgm:t>
        <a:bodyPr/>
        <a:lstStyle/>
        <a:p>
          <a:endParaRPr lang="en-US" sz="1200" b="1">
            <a:latin typeface="Arial" panose="020B0604020202020204" pitchFamily="34" charset="0"/>
            <a:cs typeface="Arial" panose="020B0604020202020204" pitchFamily="34" charset="0"/>
          </a:endParaRPr>
        </a:p>
      </dgm:t>
    </dgm:pt>
    <dgm:pt modelId="{88C618C6-6A14-244E-A52E-A787EC12B463}" type="sibTrans" cxnId="{1ECD9662-E039-7A47-8CC4-B69273B2BD1A}">
      <dgm:prSet/>
      <dgm:spPr/>
      <dgm:t>
        <a:bodyPr/>
        <a:lstStyle/>
        <a:p>
          <a:endParaRPr lang="en-US" sz="1200" b="1">
            <a:latin typeface="Arial" panose="020B0604020202020204" pitchFamily="34" charset="0"/>
            <a:cs typeface="Arial" panose="020B0604020202020204" pitchFamily="34" charset="0"/>
          </a:endParaRPr>
        </a:p>
      </dgm:t>
    </dgm:pt>
    <dgm:pt modelId="{A62D4C06-8846-FD41-9753-B925DAEAB30F}">
      <dgm:prSet custT="1"/>
      <dgm:spPr>
        <a:ln>
          <a:solidFill>
            <a:srgbClr val="3A8682"/>
          </a:solidFill>
        </a:ln>
      </dgm:spPr>
      <dgm:t>
        <a:bodyPr/>
        <a:lstStyle/>
        <a:p>
          <a:r>
            <a:rPr lang="en-US" sz="1200" b="1">
              <a:latin typeface="Arial" panose="020B0604020202020204" pitchFamily="34" charset="0"/>
              <a:cs typeface="Arial" panose="020B0604020202020204" pitchFamily="34" charset="0"/>
            </a:rPr>
            <a:t>BedroomAbvGr</a:t>
          </a:r>
        </a:p>
      </dgm:t>
    </dgm:pt>
    <dgm:pt modelId="{B9533660-6DD1-A64D-BAED-523E5CAD7BAA}" type="parTrans" cxnId="{E0115CBE-5021-424B-8C20-481039C55EA5}">
      <dgm:prSet custT="1"/>
      <dgm:spPr/>
      <dgm:t>
        <a:bodyPr/>
        <a:lstStyle/>
        <a:p>
          <a:endParaRPr lang="en-US" sz="1200" b="1">
            <a:latin typeface="Arial" panose="020B0604020202020204" pitchFamily="34" charset="0"/>
            <a:cs typeface="Arial" panose="020B0604020202020204" pitchFamily="34" charset="0"/>
          </a:endParaRPr>
        </a:p>
      </dgm:t>
    </dgm:pt>
    <dgm:pt modelId="{CAA214B8-AEDD-254E-A5BF-B9E3D86B4C94}" type="sibTrans" cxnId="{E0115CBE-5021-424B-8C20-481039C55EA5}">
      <dgm:prSet/>
      <dgm:spPr/>
      <dgm:t>
        <a:bodyPr/>
        <a:lstStyle/>
        <a:p>
          <a:endParaRPr lang="en-US" sz="1200" b="1">
            <a:latin typeface="Arial" panose="020B0604020202020204" pitchFamily="34" charset="0"/>
            <a:cs typeface="Arial" panose="020B0604020202020204" pitchFamily="34" charset="0"/>
          </a:endParaRPr>
        </a:p>
      </dgm:t>
    </dgm:pt>
    <dgm:pt modelId="{FB38D0F0-5A7F-164A-81E5-8AE7E6060FDB}">
      <dgm:prSet custT="1"/>
      <dgm:spPr>
        <a:ln>
          <a:solidFill>
            <a:srgbClr val="3A8682"/>
          </a:solidFill>
        </a:ln>
      </dgm:spPr>
      <dgm:t>
        <a:bodyPr/>
        <a:lstStyle/>
        <a:p>
          <a:r>
            <a:rPr lang="en-US" sz="1200" b="1">
              <a:latin typeface="Arial" panose="020B0604020202020204" pitchFamily="34" charset="0"/>
              <a:cs typeface="Arial" panose="020B0604020202020204" pitchFamily="34" charset="0"/>
            </a:rPr>
            <a:t>KitchenAbvGr</a:t>
          </a:r>
        </a:p>
      </dgm:t>
    </dgm:pt>
    <dgm:pt modelId="{ADB959AD-2306-6A48-BD44-5D57D39E1627}" type="parTrans" cxnId="{0E6ED3B7-BE2D-674A-9F4B-13676D45DC96}">
      <dgm:prSet custT="1"/>
      <dgm:spPr/>
      <dgm:t>
        <a:bodyPr/>
        <a:lstStyle/>
        <a:p>
          <a:endParaRPr lang="en-US" sz="1200" b="1">
            <a:latin typeface="Arial" panose="020B0604020202020204" pitchFamily="34" charset="0"/>
            <a:cs typeface="Arial" panose="020B0604020202020204" pitchFamily="34" charset="0"/>
          </a:endParaRPr>
        </a:p>
      </dgm:t>
    </dgm:pt>
    <dgm:pt modelId="{1E404478-35D7-124A-8A65-F785E08B7D05}" type="sibTrans" cxnId="{0E6ED3B7-BE2D-674A-9F4B-13676D45DC96}">
      <dgm:prSet/>
      <dgm:spPr/>
      <dgm:t>
        <a:bodyPr/>
        <a:lstStyle/>
        <a:p>
          <a:endParaRPr lang="en-US" sz="1200" b="1">
            <a:latin typeface="Arial" panose="020B0604020202020204" pitchFamily="34" charset="0"/>
            <a:cs typeface="Arial" panose="020B0604020202020204" pitchFamily="34" charset="0"/>
          </a:endParaRPr>
        </a:p>
      </dgm:t>
    </dgm:pt>
    <dgm:pt modelId="{59D797E2-169F-B845-8758-B70E7A559E36}" type="pres">
      <dgm:prSet presAssocID="{9B762093-B0DC-2049-9626-4F31B5C6583A}" presName="diagram" presStyleCnt="0">
        <dgm:presLayoutVars>
          <dgm:chPref val="1"/>
          <dgm:dir/>
          <dgm:animOne val="branch"/>
          <dgm:animLvl val="lvl"/>
          <dgm:resizeHandles val="exact"/>
        </dgm:presLayoutVars>
      </dgm:prSet>
      <dgm:spPr/>
    </dgm:pt>
    <dgm:pt modelId="{272CE0F8-60A1-384B-8BF0-E3555BC8533B}" type="pres">
      <dgm:prSet presAssocID="{33E13C4D-251A-884B-B9E3-964D9AE43F53}" presName="root1" presStyleCnt="0"/>
      <dgm:spPr/>
    </dgm:pt>
    <dgm:pt modelId="{4ECBFDCD-6B33-D440-B544-81EC521E42B4}" type="pres">
      <dgm:prSet presAssocID="{33E13C4D-251A-884B-B9E3-964D9AE43F53}" presName="LevelOneTextNode" presStyleLbl="node0" presStyleIdx="0" presStyleCnt="1">
        <dgm:presLayoutVars>
          <dgm:chPref val="3"/>
        </dgm:presLayoutVars>
      </dgm:prSet>
      <dgm:spPr/>
    </dgm:pt>
    <dgm:pt modelId="{B09B606A-5F30-BF4C-B1D7-547678565DF9}" type="pres">
      <dgm:prSet presAssocID="{33E13C4D-251A-884B-B9E3-964D9AE43F53}" presName="level2hierChild" presStyleCnt="0"/>
      <dgm:spPr/>
    </dgm:pt>
    <dgm:pt modelId="{E6C3D07D-ABE3-4D46-88E5-C278A2820FC5}" type="pres">
      <dgm:prSet presAssocID="{FD01E9F2-7858-EC4C-9C52-B65EF58F9543}" presName="conn2-1" presStyleLbl="parChTrans1D2" presStyleIdx="0" presStyleCnt="3"/>
      <dgm:spPr/>
    </dgm:pt>
    <dgm:pt modelId="{B5AA4F6F-7256-0446-85A8-75696B070658}" type="pres">
      <dgm:prSet presAssocID="{FD01E9F2-7858-EC4C-9C52-B65EF58F9543}" presName="connTx" presStyleLbl="parChTrans1D2" presStyleIdx="0" presStyleCnt="3"/>
      <dgm:spPr/>
    </dgm:pt>
    <dgm:pt modelId="{54B87F69-6BF5-EE49-BA9D-FE2569B6E6F7}" type="pres">
      <dgm:prSet presAssocID="{408895CC-C128-E44B-A387-685076BCAA4C}" presName="root2" presStyleCnt="0"/>
      <dgm:spPr/>
    </dgm:pt>
    <dgm:pt modelId="{7D3BDDB0-1816-4140-9555-5B70F0FBFCDA}" type="pres">
      <dgm:prSet presAssocID="{408895CC-C128-E44B-A387-685076BCAA4C}" presName="LevelTwoTextNode" presStyleLbl="node2" presStyleIdx="0" presStyleCnt="3">
        <dgm:presLayoutVars>
          <dgm:chPref val="3"/>
        </dgm:presLayoutVars>
      </dgm:prSet>
      <dgm:spPr/>
    </dgm:pt>
    <dgm:pt modelId="{C70506A6-18DF-B042-AC2F-349BFA1DC78F}" type="pres">
      <dgm:prSet presAssocID="{408895CC-C128-E44B-A387-685076BCAA4C}" presName="level3hierChild" presStyleCnt="0"/>
      <dgm:spPr/>
    </dgm:pt>
    <dgm:pt modelId="{BFE21115-F77D-9B43-8992-F3351B4C0693}" type="pres">
      <dgm:prSet presAssocID="{ADB959AD-2306-6A48-BD44-5D57D39E1627}" presName="conn2-1" presStyleLbl="parChTrans1D2" presStyleIdx="1" presStyleCnt="3"/>
      <dgm:spPr/>
    </dgm:pt>
    <dgm:pt modelId="{C8D31125-4593-3441-9D57-A7175D8FEAD5}" type="pres">
      <dgm:prSet presAssocID="{ADB959AD-2306-6A48-BD44-5D57D39E1627}" presName="connTx" presStyleLbl="parChTrans1D2" presStyleIdx="1" presStyleCnt="3"/>
      <dgm:spPr/>
    </dgm:pt>
    <dgm:pt modelId="{741422CC-3C17-894F-B0BA-79EEA3ACFB05}" type="pres">
      <dgm:prSet presAssocID="{FB38D0F0-5A7F-164A-81E5-8AE7E6060FDB}" presName="root2" presStyleCnt="0"/>
      <dgm:spPr/>
    </dgm:pt>
    <dgm:pt modelId="{DA8E7E10-8267-5248-A458-D53880D24031}" type="pres">
      <dgm:prSet presAssocID="{FB38D0F0-5A7F-164A-81E5-8AE7E6060FDB}" presName="LevelTwoTextNode" presStyleLbl="node2" presStyleIdx="1" presStyleCnt="3">
        <dgm:presLayoutVars>
          <dgm:chPref val="3"/>
        </dgm:presLayoutVars>
      </dgm:prSet>
      <dgm:spPr/>
    </dgm:pt>
    <dgm:pt modelId="{E4ED5868-3ED7-1D46-8A42-1AF5C7DE63FD}" type="pres">
      <dgm:prSet presAssocID="{FB38D0F0-5A7F-164A-81E5-8AE7E6060FDB}" presName="level3hierChild" presStyleCnt="0"/>
      <dgm:spPr/>
    </dgm:pt>
    <dgm:pt modelId="{7C6B5D28-247C-AB43-AB4B-240AAEA7F845}" type="pres">
      <dgm:prSet presAssocID="{B9533660-6DD1-A64D-BAED-523E5CAD7BAA}" presName="conn2-1" presStyleLbl="parChTrans1D2" presStyleIdx="2" presStyleCnt="3"/>
      <dgm:spPr/>
    </dgm:pt>
    <dgm:pt modelId="{D7E7E0AF-78DC-7E42-87B7-86F4D1DC7B6B}" type="pres">
      <dgm:prSet presAssocID="{B9533660-6DD1-A64D-BAED-523E5CAD7BAA}" presName="connTx" presStyleLbl="parChTrans1D2" presStyleIdx="2" presStyleCnt="3"/>
      <dgm:spPr/>
    </dgm:pt>
    <dgm:pt modelId="{C9512CA9-4F94-594A-8A38-66D543E5EB06}" type="pres">
      <dgm:prSet presAssocID="{A62D4C06-8846-FD41-9753-B925DAEAB30F}" presName="root2" presStyleCnt="0"/>
      <dgm:spPr/>
    </dgm:pt>
    <dgm:pt modelId="{6E8E1A88-75C4-0941-9A7A-30D55A724815}" type="pres">
      <dgm:prSet presAssocID="{A62D4C06-8846-FD41-9753-B925DAEAB30F}" presName="LevelTwoTextNode" presStyleLbl="node2" presStyleIdx="2" presStyleCnt="3">
        <dgm:presLayoutVars>
          <dgm:chPref val="3"/>
        </dgm:presLayoutVars>
      </dgm:prSet>
      <dgm:spPr/>
    </dgm:pt>
    <dgm:pt modelId="{F0D5438F-C0E7-0C4F-8D65-5B8B89704131}" type="pres">
      <dgm:prSet presAssocID="{A62D4C06-8846-FD41-9753-B925DAEAB30F}" presName="level3hierChild" presStyleCnt="0"/>
      <dgm:spPr/>
    </dgm:pt>
  </dgm:ptLst>
  <dgm:cxnLst>
    <dgm:cxn modelId="{C41E8500-E1A6-9A40-AE12-2C1FE1728AF1}" type="presOf" srcId="{A62D4C06-8846-FD41-9753-B925DAEAB30F}" destId="{6E8E1A88-75C4-0941-9A7A-30D55A724815}" srcOrd="0" destOrd="0" presId="urn:microsoft.com/office/officeart/2005/8/layout/hierarchy2"/>
    <dgm:cxn modelId="{92924E0D-F635-AF45-97B9-246186098C7F}" type="presOf" srcId="{FD01E9F2-7858-EC4C-9C52-B65EF58F9543}" destId="{E6C3D07D-ABE3-4D46-88E5-C278A2820FC5}" srcOrd="0" destOrd="0" presId="urn:microsoft.com/office/officeart/2005/8/layout/hierarchy2"/>
    <dgm:cxn modelId="{0180FC2F-3F72-9C4D-A3EA-5B7E59E5348C}" type="presOf" srcId="{ADB959AD-2306-6A48-BD44-5D57D39E1627}" destId="{C8D31125-4593-3441-9D57-A7175D8FEAD5}" srcOrd="1" destOrd="0" presId="urn:microsoft.com/office/officeart/2005/8/layout/hierarchy2"/>
    <dgm:cxn modelId="{5D8D7834-A825-8648-BE15-01C84726DD6B}" type="presOf" srcId="{33E13C4D-251A-884B-B9E3-964D9AE43F53}" destId="{4ECBFDCD-6B33-D440-B544-81EC521E42B4}" srcOrd="0" destOrd="0" presId="urn:microsoft.com/office/officeart/2005/8/layout/hierarchy2"/>
    <dgm:cxn modelId="{4F11673C-DFAC-FA4C-8A56-8136D964BFD1}" type="presOf" srcId="{9B762093-B0DC-2049-9626-4F31B5C6583A}" destId="{59D797E2-169F-B845-8758-B70E7A559E36}" srcOrd="0" destOrd="0" presId="urn:microsoft.com/office/officeart/2005/8/layout/hierarchy2"/>
    <dgm:cxn modelId="{6FFEB455-9CE6-5B42-8817-8CE3C707257C}" type="presOf" srcId="{FD01E9F2-7858-EC4C-9C52-B65EF58F9543}" destId="{B5AA4F6F-7256-0446-85A8-75696B070658}" srcOrd="1" destOrd="0" presId="urn:microsoft.com/office/officeart/2005/8/layout/hierarchy2"/>
    <dgm:cxn modelId="{D1B24F62-2903-7248-A358-E49CB81DC441}" type="presOf" srcId="{B9533660-6DD1-A64D-BAED-523E5CAD7BAA}" destId="{D7E7E0AF-78DC-7E42-87B7-86F4D1DC7B6B}" srcOrd="1" destOrd="0" presId="urn:microsoft.com/office/officeart/2005/8/layout/hierarchy2"/>
    <dgm:cxn modelId="{1ECD9662-E039-7A47-8CC4-B69273B2BD1A}" srcId="{33E13C4D-251A-884B-B9E3-964D9AE43F53}" destId="{408895CC-C128-E44B-A387-685076BCAA4C}" srcOrd="0" destOrd="0" parTransId="{FD01E9F2-7858-EC4C-9C52-B65EF58F9543}" sibTransId="{88C618C6-6A14-244E-A52E-A787EC12B463}"/>
    <dgm:cxn modelId="{218EDB62-FA0B-D244-8AC8-13C779A3ED11}" type="presOf" srcId="{B9533660-6DD1-A64D-BAED-523E5CAD7BAA}" destId="{7C6B5D28-247C-AB43-AB4B-240AAEA7F845}" srcOrd="0" destOrd="0" presId="urn:microsoft.com/office/officeart/2005/8/layout/hierarchy2"/>
    <dgm:cxn modelId="{2B8EDF88-A486-8F40-8AC8-BB5237E1743D}" srcId="{9B762093-B0DC-2049-9626-4F31B5C6583A}" destId="{33E13C4D-251A-884B-B9E3-964D9AE43F53}" srcOrd="0" destOrd="0" parTransId="{41318E9E-9FA6-8241-8141-621231BE4653}" sibTransId="{89F31DE1-6489-2C4E-B7F9-BA2D8D69E0F8}"/>
    <dgm:cxn modelId="{BBA94D93-91AC-0145-A25D-E7A660D8BE7A}" type="presOf" srcId="{ADB959AD-2306-6A48-BD44-5D57D39E1627}" destId="{BFE21115-F77D-9B43-8992-F3351B4C0693}" srcOrd="0" destOrd="0" presId="urn:microsoft.com/office/officeart/2005/8/layout/hierarchy2"/>
    <dgm:cxn modelId="{EDCD5195-B3B4-3C46-89AF-D3DA95E436E9}" type="presOf" srcId="{FB38D0F0-5A7F-164A-81E5-8AE7E6060FDB}" destId="{DA8E7E10-8267-5248-A458-D53880D24031}" srcOrd="0" destOrd="0" presId="urn:microsoft.com/office/officeart/2005/8/layout/hierarchy2"/>
    <dgm:cxn modelId="{3BFF96B1-2F4D-284C-B395-E05E7A9BCB5C}" type="presOf" srcId="{408895CC-C128-E44B-A387-685076BCAA4C}" destId="{7D3BDDB0-1816-4140-9555-5B70F0FBFCDA}" srcOrd="0" destOrd="0" presId="urn:microsoft.com/office/officeart/2005/8/layout/hierarchy2"/>
    <dgm:cxn modelId="{0E6ED3B7-BE2D-674A-9F4B-13676D45DC96}" srcId="{33E13C4D-251A-884B-B9E3-964D9AE43F53}" destId="{FB38D0F0-5A7F-164A-81E5-8AE7E6060FDB}" srcOrd="1" destOrd="0" parTransId="{ADB959AD-2306-6A48-BD44-5D57D39E1627}" sibTransId="{1E404478-35D7-124A-8A65-F785E08B7D05}"/>
    <dgm:cxn modelId="{E0115CBE-5021-424B-8C20-481039C55EA5}" srcId="{33E13C4D-251A-884B-B9E3-964D9AE43F53}" destId="{A62D4C06-8846-FD41-9753-B925DAEAB30F}" srcOrd="2" destOrd="0" parTransId="{B9533660-6DD1-A64D-BAED-523E5CAD7BAA}" sibTransId="{CAA214B8-AEDD-254E-A5BF-B9E3D86B4C94}"/>
    <dgm:cxn modelId="{EDB03873-1B00-9E48-9BB4-80A257843E86}" type="presParOf" srcId="{59D797E2-169F-B845-8758-B70E7A559E36}" destId="{272CE0F8-60A1-384B-8BF0-E3555BC8533B}" srcOrd="0" destOrd="0" presId="urn:microsoft.com/office/officeart/2005/8/layout/hierarchy2"/>
    <dgm:cxn modelId="{57F8D8C8-F75F-914F-84A2-E89A94C36D74}" type="presParOf" srcId="{272CE0F8-60A1-384B-8BF0-E3555BC8533B}" destId="{4ECBFDCD-6B33-D440-B544-81EC521E42B4}" srcOrd="0" destOrd="0" presId="urn:microsoft.com/office/officeart/2005/8/layout/hierarchy2"/>
    <dgm:cxn modelId="{92916276-53AF-1E44-BBC3-9F1EF5F8F298}" type="presParOf" srcId="{272CE0F8-60A1-384B-8BF0-E3555BC8533B}" destId="{B09B606A-5F30-BF4C-B1D7-547678565DF9}" srcOrd="1" destOrd="0" presId="urn:microsoft.com/office/officeart/2005/8/layout/hierarchy2"/>
    <dgm:cxn modelId="{89A5F4E2-4273-DD4C-9AB0-85D04EE2E942}" type="presParOf" srcId="{B09B606A-5F30-BF4C-B1D7-547678565DF9}" destId="{E6C3D07D-ABE3-4D46-88E5-C278A2820FC5}" srcOrd="0" destOrd="0" presId="urn:microsoft.com/office/officeart/2005/8/layout/hierarchy2"/>
    <dgm:cxn modelId="{818F3586-5773-244D-A1EB-77445EBE2FC4}" type="presParOf" srcId="{E6C3D07D-ABE3-4D46-88E5-C278A2820FC5}" destId="{B5AA4F6F-7256-0446-85A8-75696B070658}" srcOrd="0" destOrd="0" presId="urn:microsoft.com/office/officeart/2005/8/layout/hierarchy2"/>
    <dgm:cxn modelId="{AA64902B-A59C-9340-9FFB-1800DC03044D}" type="presParOf" srcId="{B09B606A-5F30-BF4C-B1D7-547678565DF9}" destId="{54B87F69-6BF5-EE49-BA9D-FE2569B6E6F7}" srcOrd="1" destOrd="0" presId="urn:microsoft.com/office/officeart/2005/8/layout/hierarchy2"/>
    <dgm:cxn modelId="{4EB24AFE-CC12-2845-9C27-E7A61D33BAC5}" type="presParOf" srcId="{54B87F69-6BF5-EE49-BA9D-FE2569B6E6F7}" destId="{7D3BDDB0-1816-4140-9555-5B70F0FBFCDA}" srcOrd="0" destOrd="0" presId="urn:microsoft.com/office/officeart/2005/8/layout/hierarchy2"/>
    <dgm:cxn modelId="{85A5E6B2-43DC-684F-BF3C-98A12315B02E}" type="presParOf" srcId="{54B87F69-6BF5-EE49-BA9D-FE2569B6E6F7}" destId="{C70506A6-18DF-B042-AC2F-349BFA1DC78F}" srcOrd="1" destOrd="0" presId="urn:microsoft.com/office/officeart/2005/8/layout/hierarchy2"/>
    <dgm:cxn modelId="{6DF2BDFC-6181-E44D-B4E7-2FD6E8B66ECF}" type="presParOf" srcId="{B09B606A-5F30-BF4C-B1D7-547678565DF9}" destId="{BFE21115-F77D-9B43-8992-F3351B4C0693}" srcOrd="2" destOrd="0" presId="urn:microsoft.com/office/officeart/2005/8/layout/hierarchy2"/>
    <dgm:cxn modelId="{6A7EA383-8F4A-A844-9DDC-85D25A151803}" type="presParOf" srcId="{BFE21115-F77D-9B43-8992-F3351B4C0693}" destId="{C8D31125-4593-3441-9D57-A7175D8FEAD5}" srcOrd="0" destOrd="0" presId="urn:microsoft.com/office/officeart/2005/8/layout/hierarchy2"/>
    <dgm:cxn modelId="{A65ECB1C-5EEA-9F47-BFEF-E2B320B4B7C3}" type="presParOf" srcId="{B09B606A-5F30-BF4C-B1D7-547678565DF9}" destId="{741422CC-3C17-894F-B0BA-79EEA3ACFB05}" srcOrd="3" destOrd="0" presId="urn:microsoft.com/office/officeart/2005/8/layout/hierarchy2"/>
    <dgm:cxn modelId="{C1D02E59-AD1A-6048-AE67-340FC414E201}" type="presParOf" srcId="{741422CC-3C17-894F-B0BA-79EEA3ACFB05}" destId="{DA8E7E10-8267-5248-A458-D53880D24031}" srcOrd="0" destOrd="0" presId="urn:microsoft.com/office/officeart/2005/8/layout/hierarchy2"/>
    <dgm:cxn modelId="{0B738E02-D46E-C14F-8FB2-C6536CFA4C9D}" type="presParOf" srcId="{741422CC-3C17-894F-B0BA-79EEA3ACFB05}" destId="{E4ED5868-3ED7-1D46-8A42-1AF5C7DE63FD}" srcOrd="1" destOrd="0" presId="urn:microsoft.com/office/officeart/2005/8/layout/hierarchy2"/>
    <dgm:cxn modelId="{96E0CF26-8598-B24C-A87A-D6DD60493886}" type="presParOf" srcId="{B09B606A-5F30-BF4C-B1D7-547678565DF9}" destId="{7C6B5D28-247C-AB43-AB4B-240AAEA7F845}" srcOrd="4" destOrd="0" presId="urn:microsoft.com/office/officeart/2005/8/layout/hierarchy2"/>
    <dgm:cxn modelId="{334E2A3E-6A6E-2E41-8904-3E2B8108AF50}" type="presParOf" srcId="{7C6B5D28-247C-AB43-AB4B-240AAEA7F845}" destId="{D7E7E0AF-78DC-7E42-87B7-86F4D1DC7B6B}" srcOrd="0" destOrd="0" presId="urn:microsoft.com/office/officeart/2005/8/layout/hierarchy2"/>
    <dgm:cxn modelId="{8AF9E457-D566-4542-9764-DC69386A3691}" type="presParOf" srcId="{B09B606A-5F30-BF4C-B1D7-547678565DF9}" destId="{C9512CA9-4F94-594A-8A38-66D543E5EB06}" srcOrd="5" destOrd="0" presId="urn:microsoft.com/office/officeart/2005/8/layout/hierarchy2"/>
    <dgm:cxn modelId="{8C1FE561-5556-8946-9BF6-52837082B30C}" type="presParOf" srcId="{C9512CA9-4F94-594A-8A38-66D543E5EB06}" destId="{6E8E1A88-75C4-0941-9A7A-30D55A724815}" srcOrd="0" destOrd="0" presId="urn:microsoft.com/office/officeart/2005/8/layout/hierarchy2"/>
    <dgm:cxn modelId="{9FE06465-9DED-B040-893D-5DCB19A2B932}" type="presParOf" srcId="{C9512CA9-4F94-594A-8A38-66D543E5EB06}" destId="{F0D5438F-C0E7-0C4F-8D65-5B8B89704131}"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762093-B0DC-2049-9626-4F31B5C6583A}"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4D0E050D-277F-E740-B5C7-69EE0940AF27}">
      <dgm:prSet phldrT="[Text]" custT="1"/>
      <dgm:spPr>
        <a:solidFill>
          <a:srgbClr val="3A8682"/>
        </a:solidFill>
        <a:ln>
          <a:solidFill>
            <a:srgbClr val="3A8682"/>
          </a:solidFill>
        </a:ln>
      </dgm:spPr>
      <dgm:t>
        <a:bodyPr/>
        <a:lstStyle/>
        <a:p>
          <a:r>
            <a:rPr lang="en-IN" sz="1600" b="1" i="0" u="none" strike="noStrike" dirty="0">
              <a:solidFill>
                <a:schemeClr val="bg1"/>
              </a:solidFill>
              <a:effectLst/>
              <a:latin typeface="Arial" panose="020B0604020202020204" pitchFamily="34" charset="0"/>
              <a:cs typeface="Arial" panose="020B0604020202020204" pitchFamily="34" charset="0"/>
            </a:rPr>
            <a:t>Total Bathrooms</a:t>
          </a:r>
          <a:endParaRPr lang="en-US" sz="1600" b="1" dirty="0">
            <a:solidFill>
              <a:schemeClr val="bg1"/>
            </a:solidFill>
            <a:latin typeface="Arial" panose="020B0604020202020204" pitchFamily="34" charset="0"/>
            <a:cs typeface="Arial" panose="020B0604020202020204" pitchFamily="34" charset="0"/>
          </a:endParaRPr>
        </a:p>
      </dgm:t>
    </dgm:pt>
    <dgm:pt modelId="{70586203-16FB-1043-B504-B54817575E1E}" type="parTrans" cxnId="{DFF1E6E6-FBB2-5C4B-B0C1-F262DE435882}">
      <dgm:prSet/>
      <dgm:spPr/>
      <dgm:t>
        <a:bodyPr/>
        <a:lstStyle/>
        <a:p>
          <a:endParaRPr lang="en-US" sz="1200" b="1">
            <a:latin typeface="Arial" panose="020B0604020202020204" pitchFamily="34" charset="0"/>
            <a:cs typeface="Arial" panose="020B0604020202020204" pitchFamily="34" charset="0"/>
          </a:endParaRPr>
        </a:p>
      </dgm:t>
    </dgm:pt>
    <dgm:pt modelId="{6B93CF07-23D9-5146-8BB0-FD7C3A536D90}" type="sibTrans" cxnId="{DFF1E6E6-FBB2-5C4B-B0C1-F262DE435882}">
      <dgm:prSet/>
      <dgm:spPr/>
      <dgm:t>
        <a:bodyPr/>
        <a:lstStyle/>
        <a:p>
          <a:endParaRPr lang="en-US" sz="1200" b="1">
            <a:latin typeface="Arial" panose="020B0604020202020204" pitchFamily="34" charset="0"/>
            <a:cs typeface="Arial" panose="020B0604020202020204" pitchFamily="34" charset="0"/>
          </a:endParaRPr>
        </a:p>
      </dgm:t>
    </dgm:pt>
    <dgm:pt modelId="{0AA80489-77EF-2B45-9669-7CEEF72030CD}">
      <dgm:prSet phldrT="[Text]" custT="1"/>
      <dgm:spPr>
        <a:ln>
          <a:solidFill>
            <a:srgbClr val="3A8682"/>
          </a:solidFill>
        </a:ln>
      </dgm:spPr>
      <dgm:t>
        <a:bodyPr/>
        <a:lstStyle/>
        <a:p>
          <a:pPr>
            <a:buFont typeface="Wingdings" pitchFamily="2" charset="2"/>
            <a:buChar char="Ø"/>
          </a:pPr>
          <a:r>
            <a:rPr lang="en-IN" sz="1200" b="1" i="0" u="none" strike="noStrike">
              <a:effectLst/>
              <a:latin typeface="Arial" panose="020B0604020202020204" pitchFamily="34" charset="0"/>
              <a:cs typeface="Arial" panose="020B0604020202020204" pitchFamily="34" charset="0"/>
            </a:rPr>
            <a:t>Total Bathrooms in Basement</a:t>
          </a:r>
          <a:endParaRPr lang="en-US" sz="1200" b="1" dirty="0">
            <a:latin typeface="Arial" panose="020B0604020202020204" pitchFamily="34" charset="0"/>
            <a:cs typeface="Arial" panose="020B0604020202020204" pitchFamily="34" charset="0"/>
          </a:endParaRPr>
        </a:p>
      </dgm:t>
    </dgm:pt>
    <dgm:pt modelId="{07210687-3BCB-684E-B14C-13D67CA81E9C}" type="parTrans" cxnId="{418A6BED-D430-A345-B6FE-946D3A94E982}">
      <dgm:prSet custT="1"/>
      <dgm:spPr/>
      <dgm:t>
        <a:bodyPr/>
        <a:lstStyle/>
        <a:p>
          <a:endParaRPr lang="en-US" sz="1200" b="1">
            <a:latin typeface="Arial" panose="020B0604020202020204" pitchFamily="34" charset="0"/>
            <a:cs typeface="Arial" panose="020B0604020202020204" pitchFamily="34" charset="0"/>
          </a:endParaRPr>
        </a:p>
      </dgm:t>
    </dgm:pt>
    <dgm:pt modelId="{88D101E0-69A9-704C-A077-973719BB91ED}" type="sibTrans" cxnId="{418A6BED-D430-A345-B6FE-946D3A94E982}">
      <dgm:prSet/>
      <dgm:spPr/>
      <dgm:t>
        <a:bodyPr/>
        <a:lstStyle/>
        <a:p>
          <a:endParaRPr lang="en-US" sz="1200" b="1">
            <a:latin typeface="Arial" panose="020B0604020202020204" pitchFamily="34" charset="0"/>
            <a:cs typeface="Arial" panose="020B0604020202020204" pitchFamily="34" charset="0"/>
          </a:endParaRPr>
        </a:p>
      </dgm:t>
    </dgm:pt>
    <dgm:pt modelId="{824A725F-7136-3941-8FF7-B0D433BD2E24}">
      <dgm:prSet phldrT="[Text]" custT="1"/>
      <dgm:spPr>
        <a:ln>
          <a:solidFill>
            <a:srgbClr val="3A8682"/>
          </a:solidFill>
        </a:ln>
      </dgm:spPr>
      <dgm:t>
        <a:bodyPr/>
        <a:lstStyle/>
        <a:p>
          <a:r>
            <a:rPr lang="en-US" sz="1200" b="1" dirty="0" err="1">
              <a:latin typeface="Arial" panose="020B0604020202020204" pitchFamily="34" charset="0"/>
              <a:cs typeface="Arial" panose="020B0604020202020204" pitchFamily="34" charset="0"/>
            </a:rPr>
            <a:t>BsmtFullBath</a:t>
          </a:r>
          <a:endParaRPr lang="en-US" sz="1200" b="1" dirty="0">
            <a:latin typeface="Arial" panose="020B0604020202020204" pitchFamily="34" charset="0"/>
            <a:cs typeface="Arial" panose="020B0604020202020204" pitchFamily="34" charset="0"/>
          </a:endParaRPr>
        </a:p>
      </dgm:t>
    </dgm:pt>
    <dgm:pt modelId="{417E281E-A598-CA44-BE65-65ADBC14CC33}" type="parTrans" cxnId="{BFF75DA8-108F-4747-BC81-772FF68D72D7}">
      <dgm:prSet custT="1"/>
      <dgm:spPr/>
      <dgm:t>
        <a:bodyPr/>
        <a:lstStyle/>
        <a:p>
          <a:endParaRPr lang="en-US" sz="1200" b="1">
            <a:latin typeface="Arial" panose="020B0604020202020204" pitchFamily="34" charset="0"/>
            <a:cs typeface="Arial" panose="020B0604020202020204" pitchFamily="34" charset="0"/>
          </a:endParaRPr>
        </a:p>
      </dgm:t>
    </dgm:pt>
    <dgm:pt modelId="{C0C95FD4-608F-EE47-9201-C2CE4F0F6C29}" type="sibTrans" cxnId="{BFF75DA8-108F-4747-BC81-772FF68D72D7}">
      <dgm:prSet/>
      <dgm:spPr/>
      <dgm:t>
        <a:bodyPr/>
        <a:lstStyle/>
        <a:p>
          <a:endParaRPr lang="en-US" sz="1200" b="1">
            <a:latin typeface="Arial" panose="020B0604020202020204" pitchFamily="34" charset="0"/>
            <a:cs typeface="Arial" panose="020B0604020202020204" pitchFamily="34" charset="0"/>
          </a:endParaRPr>
        </a:p>
      </dgm:t>
    </dgm:pt>
    <dgm:pt modelId="{E6A72879-8AD3-3345-B6C2-685740424276}">
      <dgm:prSet phldrT="[Text]" custT="1"/>
      <dgm:spPr>
        <a:ln>
          <a:solidFill>
            <a:srgbClr val="3A8682"/>
          </a:solidFill>
        </a:ln>
      </dgm:spPr>
      <dgm:t>
        <a:bodyPr/>
        <a:lstStyle/>
        <a:p>
          <a:r>
            <a:rPr lang="en-US" sz="1200" b="1" dirty="0">
              <a:latin typeface="Arial" panose="020B0604020202020204" pitchFamily="34" charset="0"/>
              <a:cs typeface="Arial" panose="020B0604020202020204" pitchFamily="34" charset="0"/>
            </a:rPr>
            <a:t>0.5 </a:t>
          </a:r>
          <a:r>
            <a:rPr lang="en-US" sz="1200" b="1" dirty="0" err="1">
              <a:latin typeface="Arial" panose="020B0604020202020204" pitchFamily="34" charset="0"/>
              <a:cs typeface="Arial" panose="020B0604020202020204" pitchFamily="34" charset="0"/>
            </a:rPr>
            <a:t>BsmtHalfBath</a:t>
          </a:r>
          <a:endParaRPr lang="en-US" sz="1200" b="1" dirty="0">
            <a:latin typeface="Arial" panose="020B0604020202020204" pitchFamily="34" charset="0"/>
            <a:cs typeface="Arial" panose="020B0604020202020204" pitchFamily="34" charset="0"/>
          </a:endParaRPr>
        </a:p>
      </dgm:t>
    </dgm:pt>
    <dgm:pt modelId="{692AF71A-BA50-864D-8701-240549015F37}" type="parTrans" cxnId="{16443365-8894-5548-BDC0-2E4096BEEA35}">
      <dgm:prSet custT="1"/>
      <dgm:spPr/>
      <dgm:t>
        <a:bodyPr/>
        <a:lstStyle/>
        <a:p>
          <a:endParaRPr lang="en-US" sz="1200" b="1">
            <a:latin typeface="Arial" panose="020B0604020202020204" pitchFamily="34" charset="0"/>
            <a:cs typeface="Arial" panose="020B0604020202020204" pitchFamily="34" charset="0"/>
          </a:endParaRPr>
        </a:p>
      </dgm:t>
    </dgm:pt>
    <dgm:pt modelId="{50594E5F-E1F7-5D4D-B76E-0D6D7C353D6A}" type="sibTrans" cxnId="{16443365-8894-5548-BDC0-2E4096BEEA35}">
      <dgm:prSet/>
      <dgm:spPr/>
      <dgm:t>
        <a:bodyPr/>
        <a:lstStyle/>
        <a:p>
          <a:endParaRPr lang="en-US" sz="1200" b="1">
            <a:latin typeface="Arial" panose="020B0604020202020204" pitchFamily="34" charset="0"/>
            <a:cs typeface="Arial" panose="020B0604020202020204" pitchFamily="34" charset="0"/>
          </a:endParaRPr>
        </a:p>
      </dgm:t>
    </dgm:pt>
    <dgm:pt modelId="{B92F3563-0032-884F-A792-7E5DF61A23CB}">
      <dgm:prSet phldrT="[Text]" custT="1"/>
      <dgm:spPr>
        <a:ln>
          <a:solidFill>
            <a:srgbClr val="3A8682"/>
          </a:solidFill>
        </a:ln>
      </dgm:spPr>
      <dgm:t>
        <a:bodyPr/>
        <a:lstStyle/>
        <a:p>
          <a:pPr>
            <a:buFont typeface="Wingdings" pitchFamily="2" charset="2"/>
            <a:buChar char="Ø"/>
          </a:pPr>
          <a:r>
            <a:rPr lang="en-IN" sz="1200" b="1" i="0" u="none" strike="noStrike">
              <a:effectLst/>
              <a:latin typeface="Arial" panose="020B0604020202020204" pitchFamily="34" charset="0"/>
              <a:cs typeface="Arial" panose="020B0604020202020204" pitchFamily="34" charset="0"/>
            </a:rPr>
            <a:t>Total Bathrooms above ground</a:t>
          </a:r>
          <a:endParaRPr lang="en-US" sz="1200" b="1" dirty="0">
            <a:latin typeface="Arial" panose="020B0604020202020204" pitchFamily="34" charset="0"/>
            <a:cs typeface="Arial" panose="020B0604020202020204" pitchFamily="34" charset="0"/>
          </a:endParaRPr>
        </a:p>
      </dgm:t>
    </dgm:pt>
    <dgm:pt modelId="{A3BD11E7-E1C5-A845-9DAB-205BB2CF8D7B}" type="parTrans" cxnId="{70CF343A-61D4-CF43-9B70-6F8157A70BF6}">
      <dgm:prSet custT="1"/>
      <dgm:spPr/>
      <dgm:t>
        <a:bodyPr/>
        <a:lstStyle/>
        <a:p>
          <a:endParaRPr lang="en-US" sz="1200" b="1">
            <a:latin typeface="Arial" panose="020B0604020202020204" pitchFamily="34" charset="0"/>
            <a:cs typeface="Arial" panose="020B0604020202020204" pitchFamily="34" charset="0"/>
          </a:endParaRPr>
        </a:p>
      </dgm:t>
    </dgm:pt>
    <dgm:pt modelId="{53CDFD9C-F59E-6A4B-A8D1-2F5DF8C8F7DD}" type="sibTrans" cxnId="{70CF343A-61D4-CF43-9B70-6F8157A70BF6}">
      <dgm:prSet/>
      <dgm:spPr/>
      <dgm:t>
        <a:bodyPr/>
        <a:lstStyle/>
        <a:p>
          <a:endParaRPr lang="en-US" sz="1200" b="1">
            <a:latin typeface="Arial" panose="020B0604020202020204" pitchFamily="34" charset="0"/>
            <a:cs typeface="Arial" panose="020B0604020202020204" pitchFamily="34" charset="0"/>
          </a:endParaRPr>
        </a:p>
      </dgm:t>
    </dgm:pt>
    <dgm:pt modelId="{5220F876-C5EF-BE4E-859E-CBF1E13898A8}">
      <dgm:prSet phldrT="[Text]" custT="1"/>
      <dgm:spPr>
        <a:ln>
          <a:solidFill>
            <a:srgbClr val="3A8682"/>
          </a:solidFill>
        </a:ln>
      </dgm:spPr>
      <dgm:t>
        <a:bodyPr/>
        <a:lstStyle/>
        <a:p>
          <a:r>
            <a:rPr lang="en-US" sz="1200" b="1" dirty="0" err="1">
              <a:latin typeface="Arial" panose="020B0604020202020204" pitchFamily="34" charset="0"/>
              <a:cs typeface="Arial" panose="020B0604020202020204" pitchFamily="34" charset="0"/>
            </a:rPr>
            <a:t>FullBath</a:t>
          </a:r>
          <a:endParaRPr lang="en-US" sz="1200" b="1" dirty="0">
            <a:latin typeface="Arial" panose="020B0604020202020204" pitchFamily="34" charset="0"/>
            <a:cs typeface="Arial" panose="020B0604020202020204" pitchFamily="34" charset="0"/>
          </a:endParaRPr>
        </a:p>
      </dgm:t>
    </dgm:pt>
    <dgm:pt modelId="{46861949-BAC7-5747-8939-9F6D360C0AA1}" type="parTrans" cxnId="{6496403F-6F7C-314F-A6F4-5EA7C7C8524C}">
      <dgm:prSet custT="1"/>
      <dgm:spPr/>
      <dgm:t>
        <a:bodyPr/>
        <a:lstStyle/>
        <a:p>
          <a:endParaRPr lang="en-US" sz="1200" b="1">
            <a:latin typeface="Arial" panose="020B0604020202020204" pitchFamily="34" charset="0"/>
            <a:cs typeface="Arial" panose="020B0604020202020204" pitchFamily="34" charset="0"/>
          </a:endParaRPr>
        </a:p>
      </dgm:t>
    </dgm:pt>
    <dgm:pt modelId="{D1A92F7A-0176-8941-9F5C-8FA717ECE835}" type="sibTrans" cxnId="{6496403F-6F7C-314F-A6F4-5EA7C7C8524C}">
      <dgm:prSet/>
      <dgm:spPr/>
      <dgm:t>
        <a:bodyPr/>
        <a:lstStyle/>
        <a:p>
          <a:endParaRPr lang="en-US" sz="1200" b="1">
            <a:latin typeface="Arial" panose="020B0604020202020204" pitchFamily="34" charset="0"/>
            <a:cs typeface="Arial" panose="020B0604020202020204" pitchFamily="34" charset="0"/>
          </a:endParaRPr>
        </a:p>
      </dgm:t>
    </dgm:pt>
    <dgm:pt modelId="{5F95193A-8685-8143-8CCC-5D2AA76857DF}">
      <dgm:prSet phldrT="[Text]" custT="1"/>
      <dgm:spPr>
        <a:ln>
          <a:solidFill>
            <a:srgbClr val="3A8682"/>
          </a:solidFill>
        </a:ln>
      </dgm:spPr>
      <dgm:t>
        <a:bodyPr/>
        <a:lstStyle/>
        <a:p>
          <a:r>
            <a:rPr lang="en-US" sz="1200" b="1" dirty="0">
              <a:latin typeface="Arial" panose="020B0604020202020204" pitchFamily="34" charset="0"/>
              <a:cs typeface="Arial" panose="020B0604020202020204" pitchFamily="34" charset="0"/>
            </a:rPr>
            <a:t>0.5(</a:t>
          </a:r>
          <a:r>
            <a:rPr lang="en-US" sz="1200" b="1" dirty="0" err="1">
              <a:latin typeface="Arial" panose="020B0604020202020204" pitchFamily="34" charset="0"/>
              <a:cs typeface="Arial" panose="020B0604020202020204" pitchFamily="34" charset="0"/>
            </a:rPr>
            <a:t>HalfBath</a:t>
          </a:r>
          <a:r>
            <a:rPr lang="en-US" sz="1200" b="1" dirty="0">
              <a:latin typeface="Arial" panose="020B0604020202020204" pitchFamily="34" charset="0"/>
              <a:cs typeface="Arial" panose="020B0604020202020204" pitchFamily="34" charset="0"/>
            </a:rPr>
            <a:t>)</a:t>
          </a:r>
        </a:p>
      </dgm:t>
    </dgm:pt>
    <dgm:pt modelId="{201DF336-08FD-C844-B084-20306381E4F2}" type="parTrans" cxnId="{104F2178-2D44-E441-9007-54F63074367A}">
      <dgm:prSet custT="1"/>
      <dgm:spPr/>
      <dgm:t>
        <a:bodyPr/>
        <a:lstStyle/>
        <a:p>
          <a:endParaRPr lang="en-US" sz="1200" b="1">
            <a:latin typeface="Arial" panose="020B0604020202020204" pitchFamily="34" charset="0"/>
            <a:cs typeface="Arial" panose="020B0604020202020204" pitchFamily="34" charset="0"/>
          </a:endParaRPr>
        </a:p>
      </dgm:t>
    </dgm:pt>
    <dgm:pt modelId="{B9729105-8D95-E04A-BD6C-C2740E5B3700}" type="sibTrans" cxnId="{104F2178-2D44-E441-9007-54F63074367A}">
      <dgm:prSet/>
      <dgm:spPr/>
      <dgm:t>
        <a:bodyPr/>
        <a:lstStyle/>
        <a:p>
          <a:endParaRPr lang="en-US" sz="1200" b="1">
            <a:latin typeface="Arial" panose="020B0604020202020204" pitchFamily="34" charset="0"/>
            <a:cs typeface="Arial" panose="020B0604020202020204" pitchFamily="34" charset="0"/>
          </a:endParaRPr>
        </a:p>
      </dgm:t>
    </dgm:pt>
    <dgm:pt modelId="{EC77174A-2760-974F-A9CF-600B27FDE181}" type="pres">
      <dgm:prSet presAssocID="{9B762093-B0DC-2049-9626-4F31B5C6583A}" presName="diagram" presStyleCnt="0">
        <dgm:presLayoutVars>
          <dgm:chPref val="1"/>
          <dgm:dir/>
          <dgm:animOne val="branch"/>
          <dgm:animLvl val="lvl"/>
          <dgm:resizeHandles val="exact"/>
        </dgm:presLayoutVars>
      </dgm:prSet>
      <dgm:spPr/>
    </dgm:pt>
    <dgm:pt modelId="{24F992CF-3CF6-4742-A484-E538A8218C93}" type="pres">
      <dgm:prSet presAssocID="{4D0E050D-277F-E740-B5C7-69EE0940AF27}" presName="root1" presStyleCnt="0"/>
      <dgm:spPr/>
    </dgm:pt>
    <dgm:pt modelId="{8D085B30-8045-4847-8B5F-B88FF94D27E1}" type="pres">
      <dgm:prSet presAssocID="{4D0E050D-277F-E740-B5C7-69EE0940AF27}" presName="LevelOneTextNode" presStyleLbl="node0" presStyleIdx="0" presStyleCnt="1" custScaleX="112419" custScaleY="99602">
        <dgm:presLayoutVars>
          <dgm:chPref val="3"/>
        </dgm:presLayoutVars>
      </dgm:prSet>
      <dgm:spPr/>
    </dgm:pt>
    <dgm:pt modelId="{82F96019-91F8-C240-B89C-4814174C9EC9}" type="pres">
      <dgm:prSet presAssocID="{4D0E050D-277F-E740-B5C7-69EE0940AF27}" presName="level2hierChild" presStyleCnt="0"/>
      <dgm:spPr/>
    </dgm:pt>
    <dgm:pt modelId="{4F1D3485-3593-4D4E-A2CB-83927CB9F1EE}" type="pres">
      <dgm:prSet presAssocID="{07210687-3BCB-684E-B14C-13D67CA81E9C}" presName="conn2-1" presStyleLbl="parChTrans1D2" presStyleIdx="0" presStyleCnt="2"/>
      <dgm:spPr/>
    </dgm:pt>
    <dgm:pt modelId="{85821D6F-EF88-E449-BF6C-D7F387258D1D}" type="pres">
      <dgm:prSet presAssocID="{07210687-3BCB-684E-B14C-13D67CA81E9C}" presName="connTx" presStyleLbl="parChTrans1D2" presStyleIdx="0" presStyleCnt="2"/>
      <dgm:spPr/>
    </dgm:pt>
    <dgm:pt modelId="{6FFC86D0-FA9C-4347-994D-A5C589AE8E4D}" type="pres">
      <dgm:prSet presAssocID="{0AA80489-77EF-2B45-9669-7CEEF72030CD}" presName="root2" presStyleCnt="0"/>
      <dgm:spPr/>
    </dgm:pt>
    <dgm:pt modelId="{3C3D9F4F-8B68-8F4E-BCF8-5D1926FC104C}" type="pres">
      <dgm:prSet presAssocID="{0AA80489-77EF-2B45-9669-7CEEF72030CD}" presName="LevelTwoTextNode" presStyleLbl="node2" presStyleIdx="0" presStyleCnt="2">
        <dgm:presLayoutVars>
          <dgm:chPref val="3"/>
        </dgm:presLayoutVars>
      </dgm:prSet>
      <dgm:spPr/>
    </dgm:pt>
    <dgm:pt modelId="{F8C6AB4D-E562-1845-A736-7BFE35976714}" type="pres">
      <dgm:prSet presAssocID="{0AA80489-77EF-2B45-9669-7CEEF72030CD}" presName="level3hierChild" presStyleCnt="0"/>
      <dgm:spPr/>
    </dgm:pt>
    <dgm:pt modelId="{4B7F35FD-2150-5646-A9A7-585A8E05C3AA}" type="pres">
      <dgm:prSet presAssocID="{417E281E-A598-CA44-BE65-65ADBC14CC33}" presName="conn2-1" presStyleLbl="parChTrans1D3" presStyleIdx="0" presStyleCnt="4"/>
      <dgm:spPr/>
    </dgm:pt>
    <dgm:pt modelId="{E7A8BB67-85B3-634F-A530-AAA677A1A928}" type="pres">
      <dgm:prSet presAssocID="{417E281E-A598-CA44-BE65-65ADBC14CC33}" presName="connTx" presStyleLbl="parChTrans1D3" presStyleIdx="0" presStyleCnt="4"/>
      <dgm:spPr/>
    </dgm:pt>
    <dgm:pt modelId="{FDE8B7FF-FE53-7C41-A2F8-B0842F9B25E7}" type="pres">
      <dgm:prSet presAssocID="{824A725F-7136-3941-8FF7-B0D433BD2E24}" presName="root2" presStyleCnt="0"/>
      <dgm:spPr/>
    </dgm:pt>
    <dgm:pt modelId="{4E14BCD4-BB57-6749-BB10-9E1275556249}" type="pres">
      <dgm:prSet presAssocID="{824A725F-7136-3941-8FF7-B0D433BD2E24}" presName="LevelTwoTextNode" presStyleLbl="node3" presStyleIdx="0" presStyleCnt="4">
        <dgm:presLayoutVars>
          <dgm:chPref val="3"/>
        </dgm:presLayoutVars>
      </dgm:prSet>
      <dgm:spPr/>
    </dgm:pt>
    <dgm:pt modelId="{8BDADCDD-23AA-BB4B-9782-95A914C1A9F1}" type="pres">
      <dgm:prSet presAssocID="{824A725F-7136-3941-8FF7-B0D433BD2E24}" presName="level3hierChild" presStyleCnt="0"/>
      <dgm:spPr/>
    </dgm:pt>
    <dgm:pt modelId="{2121BD1A-0050-CB4F-A754-652E29F43B84}" type="pres">
      <dgm:prSet presAssocID="{692AF71A-BA50-864D-8701-240549015F37}" presName="conn2-1" presStyleLbl="parChTrans1D3" presStyleIdx="1" presStyleCnt="4"/>
      <dgm:spPr/>
    </dgm:pt>
    <dgm:pt modelId="{0E0B2CEB-1765-894B-B4AA-7C15E77105E9}" type="pres">
      <dgm:prSet presAssocID="{692AF71A-BA50-864D-8701-240549015F37}" presName="connTx" presStyleLbl="parChTrans1D3" presStyleIdx="1" presStyleCnt="4"/>
      <dgm:spPr/>
    </dgm:pt>
    <dgm:pt modelId="{6D5B817B-BAB5-8243-A8D9-B6E85181657D}" type="pres">
      <dgm:prSet presAssocID="{E6A72879-8AD3-3345-B6C2-685740424276}" presName="root2" presStyleCnt="0"/>
      <dgm:spPr/>
    </dgm:pt>
    <dgm:pt modelId="{938B593F-90B5-6149-8DFD-1027156224A1}" type="pres">
      <dgm:prSet presAssocID="{E6A72879-8AD3-3345-B6C2-685740424276}" presName="LevelTwoTextNode" presStyleLbl="node3" presStyleIdx="1" presStyleCnt="4">
        <dgm:presLayoutVars>
          <dgm:chPref val="3"/>
        </dgm:presLayoutVars>
      </dgm:prSet>
      <dgm:spPr/>
    </dgm:pt>
    <dgm:pt modelId="{59897A17-5516-4D4C-AF53-CE3FD0FBFB36}" type="pres">
      <dgm:prSet presAssocID="{E6A72879-8AD3-3345-B6C2-685740424276}" presName="level3hierChild" presStyleCnt="0"/>
      <dgm:spPr/>
    </dgm:pt>
    <dgm:pt modelId="{DBF67D69-2456-D14E-8354-7114552E6850}" type="pres">
      <dgm:prSet presAssocID="{A3BD11E7-E1C5-A845-9DAB-205BB2CF8D7B}" presName="conn2-1" presStyleLbl="parChTrans1D2" presStyleIdx="1" presStyleCnt="2"/>
      <dgm:spPr/>
    </dgm:pt>
    <dgm:pt modelId="{AA02C77B-FF3E-8A47-8625-A421FDC0FA2C}" type="pres">
      <dgm:prSet presAssocID="{A3BD11E7-E1C5-A845-9DAB-205BB2CF8D7B}" presName="connTx" presStyleLbl="parChTrans1D2" presStyleIdx="1" presStyleCnt="2"/>
      <dgm:spPr/>
    </dgm:pt>
    <dgm:pt modelId="{085A00FE-335F-8F48-827F-F4DEB10C121B}" type="pres">
      <dgm:prSet presAssocID="{B92F3563-0032-884F-A792-7E5DF61A23CB}" presName="root2" presStyleCnt="0"/>
      <dgm:spPr/>
    </dgm:pt>
    <dgm:pt modelId="{DB03A17D-0180-594A-A718-40E64AE05A9E}" type="pres">
      <dgm:prSet presAssocID="{B92F3563-0032-884F-A792-7E5DF61A23CB}" presName="LevelTwoTextNode" presStyleLbl="node2" presStyleIdx="1" presStyleCnt="2">
        <dgm:presLayoutVars>
          <dgm:chPref val="3"/>
        </dgm:presLayoutVars>
      </dgm:prSet>
      <dgm:spPr/>
    </dgm:pt>
    <dgm:pt modelId="{A0B5B05A-7E71-854A-9A2C-6095B1A88EA6}" type="pres">
      <dgm:prSet presAssocID="{B92F3563-0032-884F-A792-7E5DF61A23CB}" presName="level3hierChild" presStyleCnt="0"/>
      <dgm:spPr/>
    </dgm:pt>
    <dgm:pt modelId="{B91FD054-29EC-9C46-BE7D-1CEC00CB9905}" type="pres">
      <dgm:prSet presAssocID="{46861949-BAC7-5747-8939-9F6D360C0AA1}" presName="conn2-1" presStyleLbl="parChTrans1D3" presStyleIdx="2" presStyleCnt="4"/>
      <dgm:spPr/>
    </dgm:pt>
    <dgm:pt modelId="{735ABD88-18EB-2940-98AB-FCED1EF70D86}" type="pres">
      <dgm:prSet presAssocID="{46861949-BAC7-5747-8939-9F6D360C0AA1}" presName="connTx" presStyleLbl="parChTrans1D3" presStyleIdx="2" presStyleCnt="4"/>
      <dgm:spPr/>
    </dgm:pt>
    <dgm:pt modelId="{C478CD97-F36B-4F41-B39B-76646D05F14D}" type="pres">
      <dgm:prSet presAssocID="{5220F876-C5EF-BE4E-859E-CBF1E13898A8}" presName="root2" presStyleCnt="0"/>
      <dgm:spPr/>
    </dgm:pt>
    <dgm:pt modelId="{0063BB57-5663-8B45-9428-4A6AC0D440E0}" type="pres">
      <dgm:prSet presAssocID="{5220F876-C5EF-BE4E-859E-CBF1E13898A8}" presName="LevelTwoTextNode" presStyleLbl="node3" presStyleIdx="2" presStyleCnt="4">
        <dgm:presLayoutVars>
          <dgm:chPref val="3"/>
        </dgm:presLayoutVars>
      </dgm:prSet>
      <dgm:spPr/>
    </dgm:pt>
    <dgm:pt modelId="{E2C9EBC8-DE7A-6549-94CB-7D8729492361}" type="pres">
      <dgm:prSet presAssocID="{5220F876-C5EF-BE4E-859E-CBF1E13898A8}" presName="level3hierChild" presStyleCnt="0"/>
      <dgm:spPr/>
    </dgm:pt>
    <dgm:pt modelId="{835C1516-574E-6544-B559-A62FD50D5A71}" type="pres">
      <dgm:prSet presAssocID="{201DF336-08FD-C844-B084-20306381E4F2}" presName="conn2-1" presStyleLbl="parChTrans1D3" presStyleIdx="3" presStyleCnt="4"/>
      <dgm:spPr/>
    </dgm:pt>
    <dgm:pt modelId="{D9E9C2FF-8B96-D14C-8770-D387BC736AA2}" type="pres">
      <dgm:prSet presAssocID="{201DF336-08FD-C844-B084-20306381E4F2}" presName="connTx" presStyleLbl="parChTrans1D3" presStyleIdx="3" presStyleCnt="4"/>
      <dgm:spPr/>
    </dgm:pt>
    <dgm:pt modelId="{DC8DAEA3-39B4-FD44-A521-83C25B84B21F}" type="pres">
      <dgm:prSet presAssocID="{5F95193A-8685-8143-8CCC-5D2AA76857DF}" presName="root2" presStyleCnt="0"/>
      <dgm:spPr/>
    </dgm:pt>
    <dgm:pt modelId="{8F988CB0-4FDF-6243-95BC-7C2226FAF8F6}" type="pres">
      <dgm:prSet presAssocID="{5F95193A-8685-8143-8CCC-5D2AA76857DF}" presName="LevelTwoTextNode" presStyleLbl="node3" presStyleIdx="3" presStyleCnt="4">
        <dgm:presLayoutVars>
          <dgm:chPref val="3"/>
        </dgm:presLayoutVars>
      </dgm:prSet>
      <dgm:spPr/>
    </dgm:pt>
    <dgm:pt modelId="{D7E7F29B-37C7-1346-8D4E-94F6EA403B33}" type="pres">
      <dgm:prSet presAssocID="{5F95193A-8685-8143-8CCC-5D2AA76857DF}" presName="level3hierChild" presStyleCnt="0"/>
      <dgm:spPr/>
    </dgm:pt>
  </dgm:ptLst>
  <dgm:cxnLst>
    <dgm:cxn modelId="{3A228C17-5F6E-7F40-B07F-B23C544327B1}" type="presOf" srcId="{824A725F-7136-3941-8FF7-B0D433BD2E24}" destId="{4E14BCD4-BB57-6749-BB10-9E1275556249}" srcOrd="0" destOrd="0" presId="urn:microsoft.com/office/officeart/2005/8/layout/hierarchy2"/>
    <dgm:cxn modelId="{F1CE3219-58F4-6C45-BF69-B9FC9629F5ED}" type="presOf" srcId="{0AA80489-77EF-2B45-9669-7CEEF72030CD}" destId="{3C3D9F4F-8B68-8F4E-BCF8-5D1926FC104C}" srcOrd="0" destOrd="0" presId="urn:microsoft.com/office/officeart/2005/8/layout/hierarchy2"/>
    <dgm:cxn modelId="{0E1EBF28-38A1-EF43-9F2D-FEF3D20FCF36}" type="presOf" srcId="{46861949-BAC7-5747-8939-9F6D360C0AA1}" destId="{B91FD054-29EC-9C46-BE7D-1CEC00CB9905}" srcOrd="0" destOrd="0" presId="urn:microsoft.com/office/officeart/2005/8/layout/hierarchy2"/>
    <dgm:cxn modelId="{70CF343A-61D4-CF43-9B70-6F8157A70BF6}" srcId="{4D0E050D-277F-E740-B5C7-69EE0940AF27}" destId="{B92F3563-0032-884F-A792-7E5DF61A23CB}" srcOrd="1" destOrd="0" parTransId="{A3BD11E7-E1C5-A845-9DAB-205BB2CF8D7B}" sibTransId="{53CDFD9C-F59E-6A4B-A8D1-2F5DF8C8F7DD}"/>
    <dgm:cxn modelId="{DBB9EE3C-8629-F143-917A-9FDF61C51187}" type="presOf" srcId="{A3BD11E7-E1C5-A845-9DAB-205BB2CF8D7B}" destId="{DBF67D69-2456-D14E-8354-7114552E6850}" srcOrd="0" destOrd="0" presId="urn:microsoft.com/office/officeart/2005/8/layout/hierarchy2"/>
    <dgm:cxn modelId="{6496403F-6F7C-314F-A6F4-5EA7C7C8524C}" srcId="{B92F3563-0032-884F-A792-7E5DF61A23CB}" destId="{5220F876-C5EF-BE4E-859E-CBF1E13898A8}" srcOrd="0" destOrd="0" parTransId="{46861949-BAC7-5747-8939-9F6D360C0AA1}" sibTransId="{D1A92F7A-0176-8941-9F5C-8FA717ECE835}"/>
    <dgm:cxn modelId="{CCC2663F-EC8E-D745-A90B-493358A3AFA9}" type="presOf" srcId="{07210687-3BCB-684E-B14C-13D67CA81E9C}" destId="{85821D6F-EF88-E449-BF6C-D7F387258D1D}" srcOrd="1" destOrd="0" presId="urn:microsoft.com/office/officeart/2005/8/layout/hierarchy2"/>
    <dgm:cxn modelId="{8DA5B149-76D7-1141-9222-F9032ECCD161}" type="presOf" srcId="{201DF336-08FD-C844-B084-20306381E4F2}" destId="{835C1516-574E-6544-B559-A62FD50D5A71}" srcOrd="0" destOrd="0" presId="urn:microsoft.com/office/officeart/2005/8/layout/hierarchy2"/>
    <dgm:cxn modelId="{A8AEB04C-EDE7-B047-8D30-019DA439B4D9}" type="presOf" srcId="{5F95193A-8685-8143-8CCC-5D2AA76857DF}" destId="{8F988CB0-4FDF-6243-95BC-7C2226FAF8F6}" srcOrd="0" destOrd="0" presId="urn:microsoft.com/office/officeart/2005/8/layout/hierarchy2"/>
    <dgm:cxn modelId="{E8D58B5B-65BC-BB43-AD57-8229F8C89BCD}" type="presOf" srcId="{B92F3563-0032-884F-A792-7E5DF61A23CB}" destId="{DB03A17D-0180-594A-A718-40E64AE05A9E}" srcOrd="0" destOrd="0" presId="urn:microsoft.com/office/officeart/2005/8/layout/hierarchy2"/>
    <dgm:cxn modelId="{16443365-8894-5548-BDC0-2E4096BEEA35}" srcId="{0AA80489-77EF-2B45-9669-7CEEF72030CD}" destId="{E6A72879-8AD3-3345-B6C2-685740424276}" srcOrd="1" destOrd="0" parTransId="{692AF71A-BA50-864D-8701-240549015F37}" sibTransId="{50594E5F-E1F7-5D4D-B76E-0D6D7C353D6A}"/>
    <dgm:cxn modelId="{F235956A-FB4F-0240-8B67-85E332700005}" type="presOf" srcId="{9B762093-B0DC-2049-9626-4F31B5C6583A}" destId="{EC77174A-2760-974F-A9CF-600B27FDE181}" srcOrd="0" destOrd="0" presId="urn:microsoft.com/office/officeart/2005/8/layout/hierarchy2"/>
    <dgm:cxn modelId="{104F2178-2D44-E441-9007-54F63074367A}" srcId="{B92F3563-0032-884F-A792-7E5DF61A23CB}" destId="{5F95193A-8685-8143-8CCC-5D2AA76857DF}" srcOrd="1" destOrd="0" parTransId="{201DF336-08FD-C844-B084-20306381E4F2}" sibTransId="{B9729105-8D95-E04A-BD6C-C2740E5B3700}"/>
    <dgm:cxn modelId="{DCBE7383-6FD7-FF41-9A4B-44144036D999}" type="presOf" srcId="{4D0E050D-277F-E740-B5C7-69EE0940AF27}" destId="{8D085B30-8045-4847-8B5F-B88FF94D27E1}" srcOrd="0" destOrd="0" presId="urn:microsoft.com/office/officeart/2005/8/layout/hierarchy2"/>
    <dgm:cxn modelId="{A7B8648B-399A-4E4B-B340-A746AD3E301F}" type="presOf" srcId="{201DF336-08FD-C844-B084-20306381E4F2}" destId="{D9E9C2FF-8B96-D14C-8770-D387BC736AA2}" srcOrd="1" destOrd="0" presId="urn:microsoft.com/office/officeart/2005/8/layout/hierarchy2"/>
    <dgm:cxn modelId="{36200690-C618-4445-B2EB-3DCAFD88E25F}" type="presOf" srcId="{5220F876-C5EF-BE4E-859E-CBF1E13898A8}" destId="{0063BB57-5663-8B45-9428-4A6AC0D440E0}" srcOrd="0" destOrd="0" presId="urn:microsoft.com/office/officeart/2005/8/layout/hierarchy2"/>
    <dgm:cxn modelId="{5D1EF398-04D5-C94D-B133-14C2F4299AF6}" type="presOf" srcId="{07210687-3BCB-684E-B14C-13D67CA81E9C}" destId="{4F1D3485-3593-4D4E-A2CB-83927CB9F1EE}" srcOrd="0" destOrd="0" presId="urn:microsoft.com/office/officeart/2005/8/layout/hierarchy2"/>
    <dgm:cxn modelId="{BFF75DA8-108F-4747-BC81-772FF68D72D7}" srcId="{0AA80489-77EF-2B45-9669-7CEEF72030CD}" destId="{824A725F-7136-3941-8FF7-B0D433BD2E24}" srcOrd="0" destOrd="0" parTransId="{417E281E-A598-CA44-BE65-65ADBC14CC33}" sibTransId="{C0C95FD4-608F-EE47-9201-C2CE4F0F6C29}"/>
    <dgm:cxn modelId="{67C169B0-F780-1E4C-8E2D-9F24142572C4}" type="presOf" srcId="{417E281E-A598-CA44-BE65-65ADBC14CC33}" destId="{E7A8BB67-85B3-634F-A530-AAA677A1A928}" srcOrd="1" destOrd="0" presId="urn:microsoft.com/office/officeart/2005/8/layout/hierarchy2"/>
    <dgm:cxn modelId="{12248DB0-CD65-C043-909E-339D3C83796F}" type="presOf" srcId="{E6A72879-8AD3-3345-B6C2-685740424276}" destId="{938B593F-90B5-6149-8DFD-1027156224A1}" srcOrd="0" destOrd="0" presId="urn:microsoft.com/office/officeart/2005/8/layout/hierarchy2"/>
    <dgm:cxn modelId="{723593B2-AFCF-2040-8704-4BC9FD132EF1}" type="presOf" srcId="{692AF71A-BA50-864D-8701-240549015F37}" destId="{0E0B2CEB-1765-894B-B4AA-7C15E77105E9}" srcOrd="1" destOrd="0" presId="urn:microsoft.com/office/officeart/2005/8/layout/hierarchy2"/>
    <dgm:cxn modelId="{BCC059BA-5511-D142-AF5E-00DC37571E5E}" type="presOf" srcId="{692AF71A-BA50-864D-8701-240549015F37}" destId="{2121BD1A-0050-CB4F-A754-652E29F43B84}" srcOrd="0" destOrd="0" presId="urn:microsoft.com/office/officeart/2005/8/layout/hierarchy2"/>
    <dgm:cxn modelId="{DFF1E6E6-FBB2-5C4B-B0C1-F262DE435882}" srcId="{9B762093-B0DC-2049-9626-4F31B5C6583A}" destId="{4D0E050D-277F-E740-B5C7-69EE0940AF27}" srcOrd="0" destOrd="0" parTransId="{70586203-16FB-1043-B504-B54817575E1E}" sibTransId="{6B93CF07-23D9-5146-8BB0-FD7C3A536D90}"/>
    <dgm:cxn modelId="{CDEFB9EA-3992-A848-8B56-E000AD06CB0F}" type="presOf" srcId="{417E281E-A598-CA44-BE65-65ADBC14CC33}" destId="{4B7F35FD-2150-5646-A9A7-585A8E05C3AA}" srcOrd="0" destOrd="0" presId="urn:microsoft.com/office/officeart/2005/8/layout/hierarchy2"/>
    <dgm:cxn modelId="{418A6BED-D430-A345-B6FE-946D3A94E982}" srcId="{4D0E050D-277F-E740-B5C7-69EE0940AF27}" destId="{0AA80489-77EF-2B45-9669-7CEEF72030CD}" srcOrd="0" destOrd="0" parTransId="{07210687-3BCB-684E-B14C-13D67CA81E9C}" sibTransId="{88D101E0-69A9-704C-A077-973719BB91ED}"/>
    <dgm:cxn modelId="{B72434F2-AD62-844A-9BB1-33E523EFF1A8}" type="presOf" srcId="{A3BD11E7-E1C5-A845-9DAB-205BB2CF8D7B}" destId="{AA02C77B-FF3E-8A47-8625-A421FDC0FA2C}" srcOrd="1" destOrd="0" presId="urn:microsoft.com/office/officeart/2005/8/layout/hierarchy2"/>
    <dgm:cxn modelId="{832867FD-E2FD-7E41-AC62-D44DA953BC7F}" type="presOf" srcId="{46861949-BAC7-5747-8939-9F6D360C0AA1}" destId="{735ABD88-18EB-2940-98AB-FCED1EF70D86}" srcOrd="1" destOrd="0" presId="urn:microsoft.com/office/officeart/2005/8/layout/hierarchy2"/>
    <dgm:cxn modelId="{36963D75-C9B7-2348-8341-50C3B0781B4B}" type="presParOf" srcId="{EC77174A-2760-974F-A9CF-600B27FDE181}" destId="{24F992CF-3CF6-4742-A484-E538A8218C93}" srcOrd="0" destOrd="0" presId="urn:microsoft.com/office/officeart/2005/8/layout/hierarchy2"/>
    <dgm:cxn modelId="{35CA2010-2BC1-2144-8A5B-E0B904993B02}" type="presParOf" srcId="{24F992CF-3CF6-4742-A484-E538A8218C93}" destId="{8D085B30-8045-4847-8B5F-B88FF94D27E1}" srcOrd="0" destOrd="0" presId="urn:microsoft.com/office/officeart/2005/8/layout/hierarchy2"/>
    <dgm:cxn modelId="{ADCE1AC7-3D4B-174E-83C3-2E6D6A6A6B1B}" type="presParOf" srcId="{24F992CF-3CF6-4742-A484-E538A8218C93}" destId="{82F96019-91F8-C240-B89C-4814174C9EC9}" srcOrd="1" destOrd="0" presId="urn:microsoft.com/office/officeart/2005/8/layout/hierarchy2"/>
    <dgm:cxn modelId="{1586B555-51FA-2F45-A9C6-D7DA659D05DE}" type="presParOf" srcId="{82F96019-91F8-C240-B89C-4814174C9EC9}" destId="{4F1D3485-3593-4D4E-A2CB-83927CB9F1EE}" srcOrd="0" destOrd="0" presId="urn:microsoft.com/office/officeart/2005/8/layout/hierarchy2"/>
    <dgm:cxn modelId="{93854B9D-C886-A746-8D1B-40E3B0EB8C56}" type="presParOf" srcId="{4F1D3485-3593-4D4E-A2CB-83927CB9F1EE}" destId="{85821D6F-EF88-E449-BF6C-D7F387258D1D}" srcOrd="0" destOrd="0" presId="urn:microsoft.com/office/officeart/2005/8/layout/hierarchy2"/>
    <dgm:cxn modelId="{A3090E05-7A2C-4F4F-85B0-B6E2FB08A72A}" type="presParOf" srcId="{82F96019-91F8-C240-B89C-4814174C9EC9}" destId="{6FFC86D0-FA9C-4347-994D-A5C589AE8E4D}" srcOrd="1" destOrd="0" presId="urn:microsoft.com/office/officeart/2005/8/layout/hierarchy2"/>
    <dgm:cxn modelId="{1494D4E8-DB59-1F4B-ADBC-BAF4C2FEDF04}" type="presParOf" srcId="{6FFC86D0-FA9C-4347-994D-A5C589AE8E4D}" destId="{3C3D9F4F-8B68-8F4E-BCF8-5D1926FC104C}" srcOrd="0" destOrd="0" presId="urn:microsoft.com/office/officeart/2005/8/layout/hierarchy2"/>
    <dgm:cxn modelId="{ADEB1A7D-27FB-6043-8E6D-10D19298FECD}" type="presParOf" srcId="{6FFC86D0-FA9C-4347-994D-A5C589AE8E4D}" destId="{F8C6AB4D-E562-1845-A736-7BFE35976714}" srcOrd="1" destOrd="0" presId="urn:microsoft.com/office/officeart/2005/8/layout/hierarchy2"/>
    <dgm:cxn modelId="{653476E4-78A7-034A-ACA8-98A828488739}" type="presParOf" srcId="{F8C6AB4D-E562-1845-A736-7BFE35976714}" destId="{4B7F35FD-2150-5646-A9A7-585A8E05C3AA}" srcOrd="0" destOrd="0" presId="urn:microsoft.com/office/officeart/2005/8/layout/hierarchy2"/>
    <dgm:cxn modelId="{FB70782C-6B35-8943-A88D-A1B984CCEAE6}" type="presParOf" srcId="{4B7F35FD-2150-5646-A9A7-585A8E05C3AA}" destId="{E7A8BB67-85B3-634F-A530-AAA677A1A928}" srcOrd="0" destOrd="0" presId="urn:microsoft.com/office/officeart/2005/8/layout/hierarchy2"/>
    <dgm:cxn modelId="{C4E3318F-C0B7-2C4E-91C7-CD7293D60C95}" type="presParOf" srcId="{F8C6AB4D-E562-1845-A736-7BFE35976714}" destId="{FDE8B7FF-FE53-7C41-A2F8-B0842F9B25E7}" srcOrd="1" destOrd="0" presId="urn:microsoft.com/office/officeart/2005/8/layout/hierarchy2"/>
    <dgm:cxn modelId="{84873E6B-A541-6841-BE54-D7EBFBE32EA3}" type="presParOf" srcId="{FDE8B7FF-FE53-7C41-A2F8-B0842F9B25E7}" destId="{4E14BCD4-BB57-6749-BB10-9E1275556249}" srcOrd="0" destOrd="0" presId="urn:microsoft.com/office/officeart/2005/8/layout/hierarchy2"/>
    <dgm:cxn modelId="{B4BBCF2E-14A1-5048-AC96-20D8DA1BBA17}" type="presParOf" srcId="{FDE8B7FF-FE53-7C41-A2F8-B0842F9B25E7}" destId="{8BDADCDD-23AA-BB4B-9782-95A914C1A9F1}" srcOrd="1" destOrd="0" presId="urn:microsoft.com/office/officeart/2005/8/layout/hierarchy2"/>
    <dgm:cxn modelId="{7035A608-1B30-5848-8954-9DC2786DC535}" type="presParOf" srcId="{F8C6AB4D-E562-1845-A736-7BFE35976714}" destId="{2121BD1A-0050-CB4F-A754-652E29F43B84}" srcOrd="2" destOrd="0" presId="urn:microsoft.com/office/officeart/2005/8/layout/hierarchy2"/>
    <dgm:cxn modelId="{78C93874-83F2-3C4A-A758-69B4C77736FF}" type="presParOf" srcId="{2121BD1A-0050-CB4F-A754-652E29F43B84}" destId="{0E0B2CEB-1765-894B-B4AA-7C15E77105E9}" srcOrd="0" destOrd="0" presId="urn:microsoft.com/office/officeart/2005/8/layout/hierarchy2"/>
    <dgm:cxn modelId="{20104170-283C-5B41-A15F-D531F5A95CD0}" type="presParOf" srcId="{F8C6AB4D-E562-1845-A736-7BFE35976714}" destId="{6D5B817B-BAB5-8243-A8D9-B6E85181657D}" srcOrd="3" destOrd="0" presId="urn:microsoft.com/office/officeart/2005/8/layout/hierarchy2"/>
    <dgm:cxn modelId="{5BC8B39C-5E04-FC43-AE47-A58DC17E847E}" type="presParOf" srcId="{6D5B817B-BAB5-8243-A8D9-B6E85181657D}" destId="{938B593F-90B5-6149-8DFD-1027156224A1}" srcOrd="0" destOrd="0" presId="urn:microsoft.com/office/officeart/2005/8/layout/hierarchy2"/>
    <dgm:cxn modelId="{F0F4A0F6-2498-064E-AF94-EA2BDA05F13F}" type="presParOf" srcId="{6D5B817B-BAB5-8243-A8D9-B6E85181657D}" destId="{59897A17-5516-4D4C-AF53-CE3FD0FBFB36}" srcOrd="1" destOrd="0" presId="urn:microsoft.com/office/officeart/2005/8/layout/hierarchy2"/>
    <dgm:cxn modelId="{C9033A5F-59D9-0A4B-8428-74BCCC1065F3}" type="presParOf" srcId="{82F96019-91F8-C240-B89C-4814174C9EC9}" destId="{DBF67D69-2456-D14E-8354-7114552E6850}" srcOrd="2" destOrd="0" presId="urn:microsoft.com/office/officeart/2005/8/layout/hierarchy2"/>
    <dgm:cxn modelId="{FE4CA6B1-F8CD-C745-9127-26A597EF0EAB}" type="presParOf" srcId="{DBF67D69-2456-D14E-8354-7114552E6850}" destId="{AA02C77B-FF3E-8A47-8625-A421FDC0FA2C}" srcOrd="0" destOrd="0" presId="urn:microsoft.com/office/officeart/2005/8/layout/hierarchy2"/>
    <dgm:cxn modelId="{6A814E48-9C04-6546-A495-61CB86829CF9}" type="presParOf" srcId="{82F96019-91F8-C240-B89C-4814174C9EC9}" destId="{085A00FE-335F-8F48-827F-F4DEB10C121B}" srcOrd="3" destOrd="0" presId="urn:microsoft.com/office/officeart/2005/8/layout/hierarchy2"/>
    <dgm:cxn modelId="{73CA71D6-9812-BF42-9E9C-68401CEFB610}" type="presParOf" srcId="{085A00FE-335F-8F48-827F-F4DEB10C121B}" destId="{DB03A17D-0180-594A-A718-40E64AE05A9E}" srcOrd="0" destOrd="0" presId="urn:microsoft.com/office/officeart/2005/8/layout/hierarchy2"/>
    <dgm:cxn modelId="{AF6CF248-6921-B64F-95AA-621A78BFDA12}" type="presParOf" srcId="{085A00FE-335F-8F48-827F-F4DEB10C121B}" destId="{A0B5B05A-7E71-854A-9A2C-6095B1A88EA6}" srcOrd="1" destOrd="0" presId="urn:microsoft.com/office/officeart/2005/8/layout/hierarchy2"/>
    <dgm:cxn modelId="{24F942F7-C5D0-D84F-8300-2D9AB1CEEB5E}" type="presParOf" srcId="{A0B5B05A-7E71-854A-9A2C-6095B1A88EA6}" destId="{B91FD054-29EC-9C46-BE7D-1CEC00CB9905}" srcOrd="0" destOrd="0" presId="urn:microsoft.com/office/officeart/2005/8/layout/hierarchy2"/>
    <dgm:cxn modelId="{6C70FB00-A128-4249-BA30-354ABCA4AEA3}" type="presParOf" srcId="{B91FD054-29EC-9C46-BE7D-1CEC00CB9905}" destId="{735ABD88-18EB-2940-98AB-FCED1EF70D86}" srcOrd="0" destOrd="0" presId="urn:microsoft.com/office/officeart/2005/8/layout/hierarchy2"/>
    <dgm:cxn modelId="{7132C19B-4973-D742-871C-7A9D29D72E8B}" type="presParOf" srcId="{A0B5B05A-7E71-854A-9A2C-6095B1A88EA6}" destId="{C478CD97-F36B-4F41-B39B-76646D05F14D}" srcOrd="1" destOrd="0" presId="urn:microsoft.com/office/officeart/2005/8/layout/hierarchy2"/>
    <dgm:cxn modelId="{D2E76186-D884-2741-B406-22CA255F3B6E}" type="presParOf" srcId="{C478CD97-F36B-4F41-B39B-76646D05F14D}" destId="{0063BB57-5663-8B45-9428-4A6AC0D440E0}" srcOrd="0" destOrd="0" presId="urn:microsoft.com/office/officeart/2005/8/layout/hierarchy2"/>
    <dgm:cxn modelId="{A41F351D-0058-F041-BBF9-166ADF0B43EC}" type="presParOf" srcId="{C478CD97-F36B-4F41-B39B-76646D05F14D}" destId="{E2C9EBC8-DE7A-6549-94CB-7D8729492361}" srcOrd="1" destOrd="0" presId="urn:microsoft.com/office/officeart/2005/8/layout/hierarchy2"/>
    <dgm:cxn modelId="{565FB890-DBFA-BC48-9F1B-C2C189F9BBD5}" type="presParOf" srcId="{A0B5B05A-7E71-854A-9A2C-6095B1A88EA6}" destId="{835C1516-574E-6544-B559-A62FD50D5A71}" srcOrd="2" destOrd="0" presId="urn:microsoft.com/office/officeart/2005/8/layout/hierarchy2"/>
    <dgm:cxn modelId="{022BAC09-AD73-EF4A-8571-4FB95A204107}" type="presParOf" srcId="{835C1516-574E-6544-B559-A62FD50D5A71}" destId="{D9E9C2FF-8B96-D14C-8770-D387BC736AA2}" srcOrd="0" destOrd="0" presId="urn:microsoft.com/office/officeart/2005/8/layout/hierarchy2"/>
    <dgm:cxn modelId="{F0DD0B65-14B0-954A-998C-E9421039F1C2}" type="presParOf" srcId="{A0B5B05A-7E71-854A-9A2C-6095B1A88EA6}" destId="{DC8DAEA3-39B4-FD44-A521-83C25B84B21F}" srcOrd="3" destOrd="0" presId="urn:microsoft.com/office/officeart/2005/8/layout/hierarchy2"/>
    <dgm:cxn modelId="{7DBBB5AA-36E5-8C4B-B771-FE8CFA9358A3}" type="presParOf" srcId="{DC8DAEA3-39B4-FD44-A521-83C25B84B21F}" destId="{8F988CB0-4FDF-6243-95BC-7C2226FAF8F6}" srcOrd="0" destOrd="0" presId="urn:microsoft.com/office/officeart/2005/8/layout/hierarchy2"/>
    <dgm:cxn modelId="{D5810601-7F70-724E-99CF-1F265E355A3E}" type="presParOf" srcId="{DC8DAEA3-39B4-FD44-A521-83C25B84B21F}" destId="{D7E7F29B-37C7-1346-8D4E-94F6EA403B33}" srcOrd="1" destOrd="0" presId="urn:microsoft.com/office/officeart/2005/8/layout/hierarchy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762093-B0DC-2049-9626-4F31B5C6583A}"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33E13C4D-251A-884B-B9E3-964D9AE43F53}">
      <dgm:prSet custT="1"/>
      <dgm:spPr>
        <a:solidFill>
          <a:srgbClr val="3A8682"/>
        </a:solidFill>
        <a:ln>
          <a:solidFill>
            <a:srgbClr val="3A8682"/>
          </a:solidFill>
        </a:ln>
      </dgm:spPr>
      <dgm:t>
        <a:bodyPr/>
        <a:lstStyle/>
        <a:p>
          <a:r>
            <a:rPr lang="en-IN" sz="1600" b="1" i="0" u="none" strike="noStrike">
              <a:solidFill>
                <a:schemeClr val="bg1"/>
              </a:solidFill>
              <a:effectLst/>
              <a:latin typeface="Arial" panose="020B0604020202020204" pitchFamily="34" charset="0"/>
              <a:cs typeface="Arial" panose="020B0604020202020204" pitchFamily="34" charset="0"/>
            </a:rPr>
            <a:t>Total Finished Area</a:t>
          </a:r>
          <a:endParaRPr lang="en-US" sz="1600" b="1" i="0" u="none" strike="noStrike" dirty="0">
            <a:solidFill>
              <a:schemeClr val="bg1"/>
            </a:solidFill>
            <a:effectLst/>
            <a:latin typeface="Arial" panose="020B0604020202020204" pitchFamily="34" charset="0"/>
            <a:cs typeface="Arial" panose="020B0604020202020204" pitchFamily="34" charset="0"/>
          </a:endParaRPr>
        </a:p>
      </dgm:t>
    </dgm:pt>
    <dgm:pt modelId="{41318E9E-9FA6-8241-8141-621231BE4653}" type="par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89F31DE1-6489-2C4E-B7F9-BA2D8D69E0F8}" type="sib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408895CC-C128-E44B-A387-685076BCAA4C}">
      <dgm:prSet custT="1"/>
      <dgm:spPr>
        <a:ln>
          <a:solidFill>
            <a:srgbClr val="3A8682"/>
          </a:solidFill>
        </a:ln>
      </dgm:spPr>
      <dgm:t>
        <a:bodyPr/>
        <a:lstStyle/>
        <a:p>
          <a:r>
            <a:rPr lang="en-US" sz="1200" b="1" dirty="0" err="1">
              <a:latin typeface="Arial" panose="020B0604020202020204" pitchFamily="34" charset="0"/>
              <a:cs typeface="Arial" panose="020B0604020202020204" pitchFamily="34" charset="0"/>
            </a:rPr>
            <a:t>FinishedBsmtAreaSF</a:t>
          </a:r>
          <a:endParaRPr lang="en-US" sz="1200" b="1" dirty="0">
            <a:latin typeface="Arial" panose="020B0604020202020204" pitchFamily="34" charset="0"/>
            <a:cs typeface="Arial" panose="020B0604020202020204" pitchFamily="34" charset="0"/>
          </a:endParaRPr>
        </a:p>
      </dgm:t>
    </dgm:pt>
    <dgm:pt modelId="{FD01E9F2-7858-EC4C-9C52-B65EF58F9543}" type="parTrans" cxnId="{1ECD9662-E039-7A47-8CC4-B69273B2BD1A}">
      <dgm:prSet custT="1"/>
      <dgm:spPr/>
      <dgm:t>
        <a:bodyPr/>
        <a:lstStyle/>
        <a:p>
          <a:endParaRPr lang="en-US" sz="1200" b="1">
            <a:latin typeface="Arial" panose="020B0604020202020204" pitchFamily="34" charset="0"/>
            <a:cs typeface="Arial" panose="020B0604020202020204" pitchFamily="34" charset="0"/>
          </a:endParaRPr>
        </a:p>
      </dgm:t>
    </dgm:pt>
    <dgm:pt modelId="{88C618C6-6A14-244E-A52E-A787EC12B463}" type="sibTrans" cxnId="{1ECD9662-E039-7A47-8CC4-B69273B2BD1A}">
      <dgm:prSet/>
      <dgm:spPr/>
      <dgm:t>
        <a:bodyPr/>
        <a:lstStyle/>
        <a:p>
          <a:endParaRPr lang="en-US" sz="1200" b="1">
            <a:latin typeface="Arial" panose="020B0604020202020204" pitchFamily="34" charset="0"/>
            <a:cs typeface="Arial" panose="020B0604020202020204" pitchFamily="34" charset="0"/>
          </a:endParaRPr>
        </a:p>
      </dgm:t>
    </dgm:pt>
    <dgm:pt modelId="{FB38D0F0-5A7F-164A-81E5-8AE7E6060FDB}">
      <dgm:prSet custT="1"/>
      <dgm:spPr>
        <a:ln>
          <a:solidFill>
            <a:srgbClr val="3A8682"/>
          </a:solidFill>
        </a:ln>
      </dgm:spPr>
      <dgm:t>
        <a:bodyPr/>
        <a:lstStyle/>
        <a:p>
          <a:r>
            <a:rPr lang="en-US" sz="1200" b="1" dirty="0" err="1">
              <a:latin typeface="Arial" panose="020B0604020202020204" pitchFamily="34" charset="0"/>
              <a:cs typeface="Arial" panose="020B0604020202020204" pitchFamily="34" charset="0"/>
            </a:rPr>
            <a:t>GrLivArea</a:t>
          </a:r>
          <a:endParaRPr lang="en-US" sz="1200" b="1" dirty="0">
            <a:latin typeface="Arial" panose="020B0604020202020204" pitchFamily="34" charset="0"/>
            <a:cs typeface="Arial" panose="020B0604020202020204" pitchFamily="34" charset="0"/>
          </a:endParaRPr>
        </a:p>
      </dgm:t>
    </dgm:pt>
    <dgm:pt modelId="{ADB959AD-2306-6A48-BD44-5D57D39E1627}" type="parTrans" cxnId="{0E6ED3B7-BE2D-674A-9F4B-13676D45DC96}">
      <dgm:prSet custT="1"/>
      <dgm:spPr/>
      <dgm:t>
        <a:bodyPr/>
        <a:lstStyle/>
        <a:p>
          <a:endParaRPr lang="en-US" sz="1200" b="1">
            <a:latin typeface="Arial" panose="020B0604020202020204" pitchFamily="34" charset="0"/>
            <a:cs typeface="Arial" panose="020B0604020202020204" pitchFamily="34" charset="0"/>
          </a:endParaRPr>
        </a:p>
      </dgm:t>
    </dgm:pt>
    <dgm:pt modelId="{1E404478-35D7-124A-8A65-F785E08B7D05}" type="sibTrans" cxnId="{0E6ED3B7-BE2D-674A-9F4B-13676D45DC96}">
      <dgm:prSet/>
      <dgm:spPr/>
      <dgm:t>
        <a:bodyPr/>
        <a:lstStyle/>
        <a:p>
          <a:endParaRPr lang="en-US" sz="1200" b="1">
            <a:latin typeface="Arial" panose="020B0604020202020204" pitchFamily="34" charset="0"/>
            <a:cs typeface="Arial" panose="020B0604020202020204" pitchFamily="34" charset="0"/>
          </a:endParaRPr>
        </a:p>
      </dgm:t>
    </dgm:pt>
    <dgm:pt modelId="{59D797E2-169F-B845-8758-B70E7A559E36}" type="pres">
      <dgm:prSet presAssocID="{9B762093-B0DC-2049-9626-4F31B5C6583A}" presName="diagram" presStyleCnt="0">
        <dgm:presLayoutVars>
          <dgm:chPref val="1"/>
          <dgm:dir/>
          <dgm:animOne val="branch"/>
          <dgm:animLvl val="lvl"/>
          <dgm:resizeHandles val="exact"/>
        </dgm:presLayoutVars>
      </dgm:prSet>
      <dgm:spPr/>
    </dgm:pt>
    <dgm:pt modelId="{272CE0F8-60A1-384B-8BF0-E3555BC8533B}" type="pres">
      <dgm:prSet presAssocID="{33E13C4D-251A-884B-B9E3-964D9AE43F53}" presName="root1" presStyleCnt="0"/>
      <dgm:spPr/>
    </dgm:pt>
    <dgm:pt modelId="{4ECBFDCD-6B33-D440-B544-81EC521E42B4}" type="pres">
      <dgm:prSet presAssocID="{33E13C4D-251A-884B-B9E3-964D9AE43F53}" presName="LevelOneTextNode" presStyleLbl="node0" presStyleIdx="0" presStyleCnt="1" custScaleX="81515" custScaleY="102228">
        <dgm:presLayoutVars>
          <dgm:chPref val="3"/>
        </dgm:presLayoutVars>
      </dgm:prSet>
      <dgm:spPr/>
    </dgm:pt>
    <dgm:pt modelId="{B09B606A-5F30-BF4C-B1D7-547678565DF9}" type="pres">
      <dgm:prSet presAssocID="{33E13C4D-251A-884B-B9E3-964D9AE43F53}" presName="level2hierChild" presStyleCnt="0"/>
      <dgm:spPr/>
    </dgm:pt>
    <dgm:pt modelId="{E6C3D07D-ABE3-4D46-88E5-C278A2820FC5}" type="pres">
      <dgm:prSet presAssocID="{FD01E9F2-7858-EC4C-9C52-B65EF58F9543}" presName="conn2-1" presStyleLbl="parChTrans1D2" presStyleIdx="0" presStyleCnt="2"/>
      <dgm:spPr/>
    </dgm:pt>
    <dgm:pt modelId="{B5AA4F6F-7256-0446-85A8-75696B070658}" type="pres">
      <dgm:prSet presAssocID="{FD01E9F2-7858-EC4C-9C52-B65EF58F9543}" presName="connTx" presStyleLbl="parChTrans1D2" presStyleIdx="0" presStyleCnt="2"/>
      <dgm:spPr/>
    </dgm:pt>
    <dgm:pt modelId="{54B87F69-6BF5-EE49-BA9D-FE2569B6E6F7}" type="pres">
      <dgm:prSet presAssocID="{408895CC-C128-E44B-A387-685076BCAA4C}" presName="root2" presStyleCnt="0"/>
      <dgm:spPr/>
    </dgm:pt>
    <dgm:pt modelId="{7D3BDDB0-1816-4140-9555-5B70F0FBFCDA}" type="pres">
      <dgm:prSet presAssocID="{408895CC-C128-E44B-A387-685076BCAA4C}" presName="LevelTwoTextNode" presStyleLbl="node2" presStyleIdx="0" presStyleCnt="2">
        <dgm:presLayoutVars>
          <dgm:chPref val="3"/>
        </dgm:presLayoutVars>
      </dgm:prSet>
      <dgm:spPr/>
    </dgm:pt>
    <dgm:pt modelId="{C70506A6-18DF-B042-AC2F-349BFA1DC78F}" type="pres">
      <dgm:prSet presAssocID="{408895CC-C128-E44B-A387-685076BCAA4C}" presName="level3hierChild" presStyleCnt="0"/>
      <dgm:spPr/>
    </dgm:pt>
    <dgm:pt modelId="{BFE21115-F77D-9B43-8992-F3351B4C0693}" type="pres">
      <dgm:prSet presAssocID="{ADB959AD-2306-6A48-BD44-5D57D39E1627}" presName="conn2-1" presStyleLbl="parChTrans1D2" presStyleIdx="1" presStyleCnt="2"/>
      <dgm:spPr/>
    </dgm:pt>
    <dgm:pt modelId="{C8D31125-4593-3441-9D57-A7175D8FEAD5}" type="pres">
      <dgm:prSet presAssocID="{ADB959AD-2306-6A48-BD44-5D57D39E1627}" presName="connTx" presStyleLbl="parChTrans1D2" presStyleIdx="1" presStyleCnt="2"/>
      <dgm:spPr/>
    </dgm:pt>
    <dgm:pt modelId="{741422CC-3C17-894F-B0BA-79EEA3ACFB05}" type="pres">
      <dgm:prSet presAssocID="{FB38D0F0-5A7F-164A-81E5-8AE7E6060FDB}" presName="root2" presStyleCnt="0"/>
      <dgm:spPr/>
    </dgm:pt>
    <dgm:pt modelId="{DA8E7E10-8267-5248-A458-D53880D24031}" type="pres">
      <dgm:prSet presAssocID="{FB38D0F0-5A7F-164A-81E5-8AE7E6060FDB}" presName="LevelTwoTextNode" presStyleLbl="node2" presStyleIdx="1" presStyleCnt="2">
        <dgm:presLayoutVars>
          <dgm:chPref val="3"/>
        </dgm:presLayoutVars>
      </dgm:prSet>
      <dgm:spPr/>
    </dgm:pt>
    <dgm:pt modelId="{E4ED5868-3ED7-1D46-8A42-1AF5C7DE63FD}" type="pres">
      <dgm:prSet presAssocID="{FB38D0F0-5A7F-164A-81E5-8AE7E6060FDB}" presName="level3hierChild" presStyleCnt="0"/>
      <dgm:spPr/>
    </dgm:pt>
  </dgm:ptLst>
  <dgm:cxnLst>
    <dgm:cxn modelId="{92924E0D-F635-AF45-97B9-246186098C7F}" type="presOf" srcId="{FD01E9F2-7858-EC4C-9C52-B65EF58F9543}" destId="{E6C3D07D-ABE3-4D46-88E5-C278A2820FC5}" srcOrd="0" destOrd="0" presId="urn:microsoft.com/office/officeart/2005/8/layout/hierarchy2"/>
    <dgm:cxn modelId="{0180FC2F-3F72-9C4D-A3EA-5B7E59E5348C}" type="presOf" srcId="{ADB959AD-2306-6A48-BD44-5D57D39E1627}" destId="{C8D31125-4593-3441-9D57-A7175D8FEAD5}" srcOrd="1" destOrd="0" presId="urn:microsoft.com/office/officeart/2005/8/layout/hierarchy2"/>
    <dgm:cxn modelId="{5D8D7834-A825-8648-BE15-01C84726DD6B}" type="presOf" srcId="{33E13C4D-251A-884B-B9E3-964D9AE43F53}" destId="{4ECBFDCD-6B33-D440-B544-81EC521E42B4}" srcOrd="0" destOrd="0" presId="urn:microsoft.com/office/officeart/2005/8/layout/hierarchy2"/>
    <dgm:cxn modelId="{4F11673C-DFAC-FA4C-8A56-8136D964BFD1}" type="presOf" srcId="{9B762093-B0DC-2049-9626-4F31B5C6583A}" destId="{59D797E2-169F-B845-8758-B70E7A559E36}" srcOrd="0" destOrd="0" presId="urn:microsoft.com/office/officeart/2005/8/layout/hierarchy2"/>
    <dgm:cxn modelId="{6FFEB455-9CE6-5B42-8817-8CE3C707257C}" type="presOf" srcId="{FD01E9F2-7858-EC4C-9C52-B65EF58F9543}" destId="{B5AA4F6F-7256-0446-85A8-75696B070658}" srcOrd="1" destOrd="0" presId="urn:microsoft.com/office/officeart/2005/8/layout/hierarchy2"/>
    <dgm:cxn modelId="{1ECD9662-E039-7A47-8CC4-B69273B2BD1A}" srcId="{33E13C4D-251A-884B-B9E3-964D9AE43F53}" destId="{408895CC-C128-E44B-A387-685076BCAA4C}" srcOrd="0" destOrd="0" parTransId="{FD01E9F2-7858-EC4C-9C52-B65EF58F9543}" sibTransId="{88C618C6-6A14-244E-A52E-A787EC12B463}"/>
    <dgm:cxn modelId="{2B8EDF88-A486-8F40-8AC8-BB5237E1743D}" srcId="{9B762093-B0DC-2049-9626-4F31B5C6583A}" destId="{33E13C4D-251A-884B-B9E3-964D9AE43F53}" srcOrd="0" destOrd="0" parTransId="{41318E9E-9FA6-8241-8141-621231BE4653}" sibTransId="{89F31DE1-6489-2C4E-B7F9-BA2D8D69E0F8}"/>
    <dgm:cxn modelId="{BBA94D93-91AC-0145-A25D-E7A660D8BE7A}" type="presOf" srcId="{ADB959AD-2306-6A48-BD44-5D57D39E1627}" destId="{BFE21115-F77D-9B43-8992-F3351B4C0693}" srcOrd="0" destOrd="0" presId="urn:microsoft.com/office/officeart/2005/8/layout/hierarchy2"/>
    <dgm:cxn modelId="{EDCD5195-B3B4-3C46-89AF-D3DA95E436E9}" type="presOf" srcId="{FB38D0F0-5A7F-164A-81E5-8AE7E6060FDB}" destId="{DA8E7E10-8267-5248-A458-D53880D24031}" srcOrd="0" destOrd="0" presId="urn:microsoft.com/office/officeart/2005/8/layout/hierarchy2"/>
    <dgm:cxn modelId="{3BFF96B1-2F4D-284C-B395-E05E7A9BCB5C}" type="presOf" srcId="{408895CC-C128-E44B-A387-685076BCAA4C}" destId="{7D3BDDB0-1816-4140-9555-5B70F0FBFCDA}" srcOrd="0" destOrd="0" presId="urn:microsoft.com/office/officeart/2005/8/layout/hierarchy2"/>
    <dgm:cxn modelId="{0E6ED3B7-BE2D-674A-9F4B-13676D45DC96}" srcId="{33E13C4D-251A-884B-B9E3-964D9AE43F53}" destId="{FB38D0F0-5A7F-164A-81E5-8AE7E6060FDB}" srcOrd="1" destOrd="0" parTransId="{ADB959AD-2306-6A48-BD44-5D57D39E1627}" sibTransId="{1E404478-35D7-124A-8A65-F785E08B7D05}"/>
    <dgm:cxn modelId="{EDB03873-1B00-9E48-9BB4-80A257843E86}" type="presParOf" srcId="{59D797E2-169F-B845-8758-B70E7A559E36}" destId="{272CE0F8-60A1-384B-8BF0-E3555BC8533B}" srcOrd="0" destOrd="0" presId="urn:microsoft.com/office/officeart/2005/8/layout/hierarchy2"/>
    <dgm:cxn modelId="{57F8D8C8-F75F-914F-84A2-E89A94C36D74}" type="presParOf" srcId="{272CE0F8-60A1-384B-8BF0-E3555BC8533B}" destId="{4ECBFDCD-6B33-D440-B544-81EC521E42B4}" srcOrd="0" destOrd="0" presId="urn:microsoft.com/office/officeart/2005/8/layout/hierarchy2"/>
    <dgm:cxn modelId="{92916276-53AF-1E44-BBC3-9F1EF5F8F298}" type="presParOf" srcId="{272CE0F8-60A1-384B-8BF0-E3555BC8533B}" destId="{B09B606A-5F30-BF4C-B1D7-547678565DF9}" srcOrd="1" destOrd="0" presId="urn:microsoft.com/office/officeart/2005/8/layout/hierarchy2"/>
    <dgm:cxn modelId="{89A5F4E2-4273-DD4C-9AB0-85D04EE2E942}" type="presParOf" srcId="{B09B606A-5F30-BF4C-B1D7-547678565DF9}" destId="{E6C3D07D-ABE3-4D46-88E5-C278A2820FC5}" srcOrd="0" destOrd="0" presId="urn:microsoft.com/office/officeart/2005/8/layout/hierarchy2"/>
    <dgm:cxn modelId="{818F3586-5773-244D-A1EB-77445EBE2FC4}" type="presParOf" srcId="{E6C3D07D-ABE3-4D46-88E5-C278A2820FC5}" destId="{B5AA4F6F-7256-0446-85A8-75696B070658}" srcOrd="0" destOrd="0" presId="urn:microsoft.com/office/officeart/2005/8/layout/hierarchy2"/>
    <dgm:cxn modelId="{AA64902B-A59C-9340-9FFB-1800DC03044D}" type="presParOf" srcId="{B09B606A-5F30-BF4C-B1D7-547678565DF9}" destId="{54B87F69-6BF5-EE49-BA9D-FE2569B6E6F7}" srcOrd="1" destOrd="0" presId="urn:microsoft.com/office/officeart/2005/8/layout/hierarchy2"/>
    <dgm:cxn modelId="{4EB24AFE-CC12-2845-9C27-E7A61D33BAC5}" type="presParOf" srcId="{54B87F69-6BF5-EE49-BA9D-FE2569B6E6F7}" destId="{7D3BDDB0-1816-4140-9555-5B70F0FBFCDA}" srcOrd="0" destOrd="0" presId="urn:microsoft.com/office/officeart/2005/8/layout/hierarchy2"/>
    <dgm:cxn modelId="{85A5E6B2-43DC-684F-BF3C-98A12315B02E}" type="presParOf" srcId="{54B87F69-6BF5-EE49-BA9D-FE2569B6E6F7}" destId="{C70506A6-18DF-B042-AC2F-349BFA1DC78F}" srcOrd="1" destOrd="0" presId="urn:microsoft.com/office/officeart/2005/8/layout/hierarchy2"/>
    <dgm:cxn modelId="{6DF2BDFC-6181-E44D-B4E7-2FD6E8B66ECF}" type="presParOf" srcId="{B09B606A-5F30-BF4C-B1D7-547678565DF9}" destId="{BFE21115-F77D-9B43-8992-F3351B4C0693}" srcOrd="2" destOrd="0" presId="urn:microsoft.com/office/officeart/2005/8/layout/hierarchy2"/>
    <dgm:cxn modelId="{6A7EA383-8F4A-A844-9DDC-85D25A151803}" type="presParOf" srcId="{BFE21115-F77D-9B43-8992-F3351B4C0693}" destId="{C8D31125-4593-3441-9D57-A7175D8FEAD5}" srcOrd="0" destOrd="0" presId="urn:microsoft.com/office/officeart/2005/8/layout/hierarchy2"/>
    <dgm:cxn modelId="{A65ECB1C-5EEA-9F47-BFEF-E2B320B4B7C3}" type="presParOf" srcId="{B09B606A-5F30-BF4C-B1D7-547678565DF9}" destId="{741422CC-3C17-894F-B0BA-79EEA3ACFB05}" srcOrd="3" destOrd="0" presId="urn:microsoft.com/office/officeart/2005/8/layout/hierarchy2"/>
    <dgm:cxn modelId="{C1D02E59-AD1A-6048-AE67-340FC414E201}" type="presParOf" srcId="{741422CC-3C17-894F-B0BA-79EEA3ACFB05}" destId="{DA8E7E10-8267-5248-A458-D53880D24031}" srcOrd="0" destOrd="0" presId="urn:microsoft.com/office/officeart/2005/8/layout/hierarchy2"/>
    <dgm:cxn modelId="{0B738E02-D46E-C14F-8FB2-C6536CFA4C9D}" type="presParOf" srcId="{741422CC-3C17-894F-B0BA-79EEA3ACFB05}" destId="{E4ED5868-3ED7-1D46-8A42-1AF5C7DE63FD}" srcOrd="1" destOrd="0" presId="urn:microsoft.com/office/officeart/2005/8/layout/hierarchy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986890-BC60-D547-A5B2-841A4A925445}" type="doc">
      <dgm:prSet loTypeId="urn:microsoft.com/office/officeart/2005/8/layout/default" loCatId="" qsTypeId="urn:microsoft.com/office/officeart/2005/8/quickstyle/simple1" qsCatId="simple" csTypeId="urn:microsoft.com/office/officeart/2005/8/colors/accent1_1" csCatId="accent1" phldr="1"/>
      <dgm:spPr/>
      <dgm:t>
        <a:bodyPr/>
        <a:lstStyle/>
        <a:p>
          <a:endParaRPr lang="en-US"/>
        </a:p>
      </dgm:t>
    </dgm:pt>
    <dgm:pt modelId="{A6ADDB7B-204D-7B40-ACB4-952858C20CCA}">
      <dgm:prSet phldrT="[Text]" custT="1"/>
      <dgm:spPr>
        <a:ln w="19050">
          <a:solidFill>
            <a:srgbClr val="3A8682"/>
          </a:solidFill>
        </a:ln>
      </dgm:spPr>
      <dgm:t>
        <a:bodyPr/>
        <a:lstStyle/>
        <a:p>
          <a:r>
            <a:rPr lang="en-US" sz="1200" b="1" dirty="0" err="1">
              <a:latin typeface="Arial" panose="020B0604020202020204" pitchFamily="34" charset="0"/>
              <a:cs typeface="Arial" panose="020B0604020202020204" pitchFamily="34" charset="0"/>
            </a:rPr>
            <a:t>YearBuilt</a:t>
          </a:r>
          <a:endParaRPr lang="en-US" sz="1200" b="1" dirty="0">
            <a:latin typeface="Arial" panose="020B0604020202020204" pitchFamily="34" charset="0"/>
            <a:cs typeface="Arial" panose="020B0604020202020204" pitchFamily="34" charset="0"/>
          </a:endParaRPr>
        </a:p>
      </dgm:t>
    </dgm:pt>
    <dgm:pt modelId="{390A2AE5-F401-1045-B8AC-0E9EDCA54514}" type="parTrans" cxnId="{3854F21A-E86C-3C43-85F7-8685BA7C2C14}">
      <dgm:prSet/>
      <dgm:spPr/>
      <dgm:t>
        <a:bodyPr/>
        <a:lstStyle/>
        <a:p>
          <a:endParaRPr lang="en-US" sz="1200" b="1">
            <a:latin typeface="Arial" panose="020B0604020202020204" pitchFamily="34" charset="0"/>
            <a:cs typeface="Arial" panose="020B0604020202020204" pitchFamily="34" charset="0"/>
          </a:endParaRPr>
        </a:p>
      </dgm:t>
    </dgm:pt>
    <dgm:pt modelId="{DB0FFB39-508D-DE41-AE19-6A0B886A6DE2}" type="sibTrans" cxnId="{3854F21A-E86C-3C43-85F7-8685BA7C2C14}">
      <dgm:prSet/>
      <dgm:spPr/>
      <dgm:t>
        <a:bodyPr/>
        <a:lstStyle/>
        <a:p>
          <a:endParaRPr lang="en-US" sz="1200" b="1">
            <a:latin typeface="Arial" panose="020B0604020202020204" pitchFamily="34" charset="0"/>
            <a:cs typeface="Arial" panose="020B0604020202020204" pitchFamily="34" charset="0"/>
          </a:endParaRPr>
        </a:p>
      </dgm:t>
    </dgm:pt>
    <dgm:pt modelId="{CD172EFE-BBED-9649-9AC5-C93E1D91D804}">
      <dgm:prSet phldrT="[Text]" custT="1"/>
      <dgm:spPr>
        <a:solidFill>
          <a:srgbClr val="3A8682"/>
        </a:solidFill>
        <a:ln w="19050">
          <a:solidFill>
            <a:srgbClr val="3A8682"/>
          </a:solidFill>
        </a:ln>
      </dgm:spPr>
      <dgm:t>
        <a:bodyPr/>
        <a:lstStyle/>
        <a:p>
          <a:r>
            <a:rPr lang="en-US" sz="1600" b="1" dirty="0">
              <a:solidFill>
                <a:schemeClr val="bg1"/>
              </a:solidFill>
              <a:latin typeface="Arial" panose="020B0604020202020204" pitchFamily="34" charset="0"/>
              <a:cs typeface="Arial" panose="020B0604020202020204" pitchFamily="34" charset="0"/>
            </a:rPr>
            <a:t>Age</a:t>
          </a:r>
        </a:p>
      </dgm:t>
    </dgm:pt>
    <dgm:pt modelId="{A6D345DC-0179-3B42-9C8A-7BE367B8AAEA}" type="parTrans" cxnId="{C5002576-B693-454E-B7FA-AE9BF5B18586}">
      <dgm:prSet/>
      <dgm:spPr/>
      <dgm:t>
        <a:bodyPr/>
        <a:lstStyle/>
        <a:p>
          <a:endParaRPr lang="en-US" sz="1200" b="1">
            <a:latin typeface="Arial" panose="020B0604020202020204" pitchFamily="34" charset="0"/>
            <a:cs typeface="Arial" panose="020B0604020202020204" pitchFamily="34" charset="0"/>
          </a:endParaRPr>
        </a:p>
      </dgm:t>
    </dgm:pt>
    <dgm:pt modelId="{366B4894-99B9-8443-AD28-BD21CAC6B7EA}" type="sibTrans" cxnId="{C5002576-B693-454E-B7FA-AE9BF5B18586}">
      <dgm:prSet/>
      <dgm:spPr/>
      <dgm:t>
        <a:bodyPr/>
        <a:lstStyle/>
        <a:p>
          <a:endParaRPr lang="en-US" sz="1200" b="1">
            <a:latin typeface="Arial" panose="020B0604020202020204" pitchFamily="34" charset="0"/>
            <a:cs typeface="Arial" panose="020B0604020202020204" pitchFamily="34" charset="0"/>
          </a:endParaRPr>
        </a:p>
      </dgm:t>
    </dgm:pt>
    <dgm:pt modelId="{F0B1D502-1421-FA49-A975-5B10413ADD84}">
      <dgm:prSet custT="1"/>
      <dgm:spPr>
        <a:ln w="19050">
          <a:solidFill>
            <a:srgbClr val="3A8682"/>
          </a:solidFill>
        </a:ln>
      </dgm:spPr>
      <dgm:t>
        <a:bodyPr/>
        <a:lstStyle/>
        <a:p>
          <a:r>
            <a:rPr lang="en-US" sz="1200" b="1" dirty="0">
              <a:latin typeface="Arial" panose="020B0604020202020204" pitchFamily="34" charset="0"/>
              <a:cs typeface="Arial" panose="020B0604020202020204" pitchFamily="34" charset="0"/>
            </a:rPr>
            <a:t>YrSold</a:t>
          </a:r>
        </a:p>
      </dgm:t>
    </dgm:pt>
    <dgm:pt modelId="{61E06D18-1236-874F-A665-04D536263D06}" type="parTrans" cxnId="{A057342D-36EB-B946-8ED0-EA3E027FCBF1}">
      <dgm:prSet/>
      <dgm:spPr/>
      <dgm:t>
        <a:bodyPr/>
        <a:lstStyle/>
        <a:p>
          <a:endParaRPr lang="en-US" sz="1200" b="1">
            <a:latin typeface="Arial" panose="020B0604020202020204" pitchFamily="34" charset="0"/>
            <a:cs typeface="Arial" panose="020B0604020202020204" pitchFamily="34" charset="0"/>
          </a:endParaRPr>
        </a:p>
      </dgm:t>
    </dgm:pt>
    <dgm:pt modelId="{D69FF215-6272-1844-9E99-80E46C0E9EF6}" type="sibTrans" cxnId="{A057342D-36EB-B946-8ED0-EA3E027FCBF1}">
      <dgm:prSet/>
      <dgm:spPr/>
      <dgm:t>
        <a:bodyPr/>
        <a:lstStyle/>
        <a:p>
          <a:endParaRPr lang="en-US" sz="1200" b="1">
            <a:latin typeface="Arial" panose="020B0604020202020204" pitchFamily="34" charset="0"/>
            <a:cs typeface="Arial" panose="020B0604020202020204" pitchFamily="34" charset="0"/>
          </a:endParaRPr>
        </a:p>
      </dgm:t>
    </dgm:pt>
    <dgm:pt modelId="{1328A535-6DF1-FB43-8CFD-36BB133113D3}" type="pres">
      <dgm:prSet presAssocID="{07986890-BC60-D547-A5B2-841A4A925445}" presName="diagram" presStyleCnt="0">
        <dgm:presLayoutVars>
          <dgm:dir/>
          <dgm:resizeHandles val="exact"/>
        </dgm:presLayoutVars>
      </dgm:prSet>
      <dgm:spPr/>
    </dgm:pt>
    <dgm:pt modelId="{B0A8FC81-F28E-1645-B03E-A885F68D74BC}" type="pres">
      <dgm:prSet presAssocID="{A6ADDB7B-204D-7B40-ACB4-952858C20CCA}" presName="node" presStyleLbl="node1" presStyleIdx="0" presStyleCnt="3" custLinFactX="41817" custLinFactNeighborX="100000" custLinFactNeighborY="8333">
        <dgm:presLayoutVars>
          <dgm:bulletEnabled val="1"/>
        </dgm:presLayoutVars>
      </dgm:prSet>
      <dgm:spPr/>
    </dgm:pt>
    <dgm:pt modelId="{BF659963-77FD-2748-B2CC-F87966C772B8}" type="pres">
      <dgm:prSet presAssocID="{DB0FFB39-508D-DE41-AE19-6A0B886A6DE2}" presName="sibTrans" presStyleCnt="0"/>
      <dgm:spPr/>
    </dgm:pt>
    <dgm:pt modelId="{9B2C9E4B-4CE4-D94D-9499-E952B97556C2}" type="pres">
      <dgm:prSet presAssocID="{F0B1D502-1421-FA49-A975-5B10413ADD84}" presName="node" presStyleLbl="node1" presStyleIdx="1" presStyleCnt="3" custLinFactX="-20341" custLinFactNeighborX="-100000" custLinFactNeighborY="8333">
        <dgm:presLayoutVars>
          <dgm:bulletEnabled val="1"/>
        </dgm:presLayoutVars>
      </dgm:prSet>
      <dgm:spPr/>
    </dgm:pt>
    <dgm:pt modelId="{6E7D1D8C-3595-A540-A3D2-C04181045D47}" type="pres">
      <dgm:prSet presAssocID="{D69FF215-6272-1844-9E99-80E46C0E9EF6}" presName="sibTrans" presStyleCnt="0"/>
      <dgm:spPr/>
    </dgm:pt>
    <dgm:pt modelId="{A4A8DC4F-D553-0A4F-958B-BFB71578CB05}" type="pres">
      <dgm:prSet presAssocID="{CD172EFE-BBED-9649-9AC5-C93E1D91D804}" presName="node" presStyleLbl="node1" presStyleIdx="2" presStyleCnt="3">
        <dgm:presLayoutVars>
          <dgm:bulletEnabled val="1"/>
        </dgm:presLayoutVars>
      </dgm:prSet>
      <dgm:spPr/>
    </dgm:pt>
  </dgm:ptLst>
  <dgm:cxnLst>
    <dgm:cxn modelId="{3854F21A-E86C-3C43-85F7-8685BA7C2C14}" srcId="{07986890-BC60-D547-A5B2-841A4A925445}" destId="{A6ADDB7B-204D-7B40-ACB4-952858C20CCA}" srcOrd="0" destOrd="0" parTransId="{390A2AE5-F401-1045-B8AC-0E9EDCA54514}" sibTransId="{DB0FFB39-508D-DE41-AE19-6A0B886A6DE2}"/>
    <dgm:cxn modelId="{A057342D-36EB-B946-8ED0-EA3E027FCBF1}" srcId="{07986890-BC60-D547-A5B2-841A4A925445}" destId="{F0B1D502-1421-FA49-A975-5B10413ADD84}" srcOrd="1" destOrd="0" parTransId="{61E06D18-1236-874F-A665-04D536263D06}" sibTransId="{D69FF215-6272-1844-9E99-80E46C0E9EF6}"/>
    <dgm:cxn modelId="{9385F069-8E68-C14D-860E-D3352BF5D15D}" type="presOf" srcId="{CD172EFE-BBED-9649-9AC5-C93E1D91D804}" destId="{A4A8DC4F-D553-0A4F-958B-BFB71578CB05}" srcOrd="0" destOrd="0" presId="urn:microsoft.com/office/officeart/2005/8/layout/default"/>
    <dgm:cxn modelId="{C5002576-B693-454E-B7FA-AE9BF5B18586}" srcId="{07986890-BC60-D547-A5B2-841A4A925445}" destId="{CD172EFE-BBED-9649-9AC5-C93E1D91D804}" srcOrd="2" destOrd="0" parTransId="{A6D345DC-0179-3B42-9C8A-7BE367B8AAEA}" sibTransId="{366B4894-99B9-8443-AD28-BD21CAC6B7EA}"/>
    <dgm:cxn modelId="{26F15C93-2D4C-4746-B067-AFAC0BF1D32B}" type="presOf" srcId="{07986890-BC60-D547-A5B2-841A4A925445}" destId="{1328A535-6DF1-FB43-8CFD-36BB133113D3}" srcOrd="0" destOrd="0" presId="urn:microsoft.com/office/officeart/2005/8/layout/default"/>
    <dgm:cxn modelId="{5549F1D9-266B-544C-9044-3FE8749AACBD}" type="presOf" srcId="{F0B1D502-1421-FA49-A975-5B10413ADD84}" destId="{9B2C9E4B-4CE4-D94D-9499-E952B97556C2}" srcOrd="0" destOrd="0" presId="urn:microsoft.com/office/officeart/2005/8/layout/default"/>
    <dgm:cxn modelId="{21C09AE9-DAF2-1B4F-97AE-8EEB569F0CE3}" type="presOf" srcId="{A6ADDB7B-204D-7B40-ACB4-952858C20CCA}" destId="{B0A8FC81-F28E-1645-B03E-A885F68D74BC}" srcOrd="0" destOrd="0" presId="urn:microsoft.com/office/officeart/2005/8/layout/default"/>
    <dgm:cxn modelId="{8CFCA6EF-F31F-AD42-ABCD-66F9EF47D366}" type="presParOf" srcId="{1328A535-6DF1-FB43-8CFD-36BB133113D3}" destId="{B0A8FC81-F28E-1645-B03E-A885F68D74BC}" srcOrd="0" destOrd="0" presId="urn:microsoft.com/office/officeart/2005/8/layout/default"/>
    <dgm:cxn modelId="{1E38688F-0D0A-3543-830E-F083E93465B0}" type="presParOf" srcId="{1328A535-6DF1-FB43-8CFD-36BB133113D3}" destId="{BF659963-77FD-2748-B2CC-F87966C772B8}" srcOrd="1" destOrd="0" presId="urn:microsoft.com/office/officeart/2005/8/layout/default"/>
    <dgm:cxn modelId="{0BC70DEC-F1BD-6D41-A611-75E7291373B3}" type="presParOf" srcId="{1328A535-6DF1-FB43-8CFD-36BB133113D3}" destId="{9B2C9E4B-4CE4-D94D-9499-E952B97556C2}" srcOrd="2" destOrd="0" presId="urn:microsoft.com/office/officeart/2005/8/layout/default"/>
    <dgm:cxn modelId="{3E6AC743-8F86-1649-B8C2-98CA322B6A64}" type="presParOf" srcId="{1328A535-6DF1-FB43-8CFD-36BB133113D3}" destId="{6E7D1D8C-3595-A540-A3D2-C04181045D47}" srcOrd="3" destOrd="0" presId="urn:microsoft.com/office/officeart/2005/8/layout/default"/>
    <dgm:cxn modelId="{18A22125-D17D-8D4C-8815-C03E9A5BACB8}" type="presParOf" srcId="{1328A535-6DF1-FB43-8CFD-36BB133113D3}" destId="{A4A8DC4F-D553-0A4F-958B-BFB71578CB05}" srcOrd="4"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986890-BC60-D547-A5B2-841A4A925445}" type="doc">
      <dgm:prSet loTypeId="urn:microsoft.com/office/officeart/2005/8/layout/default" loCatId="" qsTypeId="urn:microsoft.com/office/officeart/2005/8/quickstyle/simple1" qsCatId="simple" csTypeId="urn:microsoft.com/office/officeart/2005/8/colors/accent1_1" csCatId="accent1" phldr="1"/>
      <dgm:spPr/>
      <dgm:t>
        <a:bodyPr/>
        <a:lstStyle/>
        <a:p>
          <a:endParaRPr lang="en-US"/>
        </a:p>
      </dgm:t>
    </dgm:pt>
    <dgm:pt modelId="{A6ADDB7B-204D-7B40-ACB4-952858C20CCA}">
      <dgm:prSet phldrT="[Text]" custT="1"/>
      <dgm:spPr>
        <a:ln w="19050">
          <a:solidFill>
            <a:srgbClr val="3A8682"/>
          </a:solidFill>
        </a:ln>
      </dgm:spPr>
      <dgm:t>
        <a:bodyPr/>
        <a:lstStyle/>
        <a:p>
          <a:r>
            <a:rPr lang="en-US" sz="1200" b="1" dirty="0">
              <a:latin typeface="Arial" panose="020B0604020202020204" pitchFamily="34" charset="0"/>
              <a:cs typeface="Arial" panose="020B0604020202020204" pitchFamily="34" charset="0"/>
            </a:rPr>
            <a:t>Year</a:t>
          </a:r>
        </a:p>
        <a:p>
          <a:r>
            <a:rPr lang="en-US" sz="1200" b="1" dirty="0" err="1">
              <a:latin typeface="Arial" panose="020B0604020202020204" pitchFamily="34" charset="0"/>
              <a:cs typeface="Arial" panose="020B0604020202020204" pitchFamily="34" charset="0"/>
            </a:rPr>
            <a:t>RemodAdd</a:t>
          </a:r>
          <a:endParaRPr lang="en-US" sz="1200" b="1" dirty="0">
            <a:latin typeface="Arial" panose="020B0604020202020204" pitchFamily="34" charset="0"/>
            <a:cs typeface="Arial" panose="020B0604020202020204" pitchFamily="34" charset="0"/>
          </a:endParaRPr>
        </a:p>
      </dgm:t>
    </dgm:pt>
    <dgm:pt modelId="{390A2AE5-F401-1045-B8AC-0E9EDCA54514}" type="parTrans" cxnId="{3854F21A-E86C-3C43-85F7-8685BA7C2C14}">
      <dgm:prSet/>
      <dgm:spPr/>
      <dgm:t>
        <a:bodyPr/>
        <a:lstStyle/>
        <a:p>
          <a:endParaRPr lang="en-US" sz="1200" b="1">
            <a:latin typeface="Arial" panose="020B0604020202020204" pitchFamily="34" charset="0"/>
            <a:cs typeface="Arial" panose="020B0604020202020204" pitchFamily="34" charset="0"/>
          </a:endParaRPr>
        </a:p>
      </dgm:t>
    </dgm:pt>
    <dgm:pt modelId="{DB0FFB39-508D-DE41-AE19-6A0B886A6DE2}" type="sibTrans" cxnId="{3854F21A-E86C-3C43-85F7-8685BA7C2C14}">
      <dgm:prSet/>
      <dgm:spPr/>
      <dgm:t>
        <a:bodyPr/>
        <a:lstStyle/>
        <a:p>
          <a:endParaRPr lang="en-US" sz="1200" b="1">
            <a:latin typeface="Arial" panose="020B0604020202020204" pitchFamily="34" charset="0"/>
            <a:cs typeface="Arial" panose="020B0604020202020204" pitchFamily="34" charset="0"/>
          </a:endParaRPr>
        </a:p>
      </dgm:t>
    </dgm:pt>
    <dgm:pt modelId="{CD172EFE-BBED-9649-9AC5-C93E1D91D804}">
      <dgm:prSet phldrT="[Text]" custT="1"/>
      <dgm:spPr>
        <a:solidFill>
          <a:srgbClr val="3A8682"/>
        </a:solidFill>
        <a:ln w="19050">
          <a:solidFill>
            <a:srgbClr val="3A8682"/>
          </a:solidFill>
        </a:ln>
      </dgm:spPr>
      <dgm:t>
        <a:bodyPr/>
        <a:lstStyle/>
        <a:p>
          <a:r>
            <a:rPr lang="en-US" sz="1600" b="1" dirty="0">
              <a:solidFill>
                <a:schemeClr val="bg1"/>
              </a:solidFill>
              <a:latin typeface="Arial" panose="020B0604020202020204" pitchFamily="34" charset="0"/>
              <a:cs typeface="Arial" panose="020B0604020202020204" pitchFamily="34" charset="0"/>
            </a:rPr>
            <a:t>Remodel Age</a:t>
          </a:r>
        </a:p>
      </dgm:t>
    </dgm:pt>
    <dgm:pt modelId="{A6D345DC-0179-3B42-9C8A-7BE367B8AAEA}" type="parTrans" cxnId="{C5002576-B693-454E-B7FA-AE9BF5B18586}">
      <dgm:prSet/>
      <dgm:spPr/>
      <dgm:t>
        <a:bodyPr/>
        <a:lstStyle/>
        <a:p>
          <a:endParaRPr lang="en-US" sz="1200" b="1">
            <a:latin typeface="Arial" panose="020B0604020202020204" pitchFamily="34" charset="0"/>
            <a:cs typeface="Arial" panose="020B0604020202020204" pitchFamily="34" charset="0"/>
          </a:endParaRPr>
        </a:p>
      </dgm:t>
    </dgm:pt>
    <dgm:pt modelId="{366B4894-99B9-8443-AD28-BD21CAC6B7EA}" type="sibTrans" cxnId="{C5002576-B693-454E-B7FA-AE9BF5B18586}">
      <dgm:prSet/>
      <dgm:spPr/>
      <dgm:t>
        <a:bodyPr/>
        <a:lstStyle/>
        <a:p>
          <a:endParaRPr lang="en-US" sz="1200" b="1">
            <a:latin typeface="Arial" panose="020B0604020202020204" pitchFamily="34" charset="0"/>
            <a:cs typeface="Arial" panose="020B0604020202020204" pitchFamily="34" charset="0"/>
          </a:endParaRPr>
        </a:p>
      </dgm:t>
    </dgm:pt>
    <dgm:pt modelId="{F0B1D502-1421-FA49-A975-5B10413ADD84}">
      <dgm:prSet custT="1"/>
      <dgm:spPr>
        <a:ln w="19050">
          <a:solidFill>
            <a:srgbClr val="3A8682"/>
          </a:solidFill>
        </a:ln>
      </dgm:spPr>
      <dgm:t>
        <a:bodyPr/>
        <a:lstStyle/>
        <a:p>
          <a:r>
            <a:rPr lang="en-US" sz="1200" b="1" dirty="0">
              <a:latin typeface="Arial" panose="020B0604020202020204" pitchFamily="34" charset="0"/>
              <a:cs typeface="Arial" panose="020B0604020202020204" pitchFamily="34" charset="0"/>
            </a:rPr>
            <a:t>YrSold</a:t>
          </a:r>
        </a:p>
      </dgm:t>
    </dgm:pt>
    <dgm:pt modelId="{61E06D18-1236-874F-A665-04D536263D06}" type="parTrans" cxnId="{A057342D-36EB-B946-8ED0-EA3E027FCBF1}">
      <dgm:prSet/>
      <dgm:spPr/>
      <dgm:t>
        <a:bodyPr/>
        <a:lstStyle/>
        <a:p>
          <a:endParaRPr lang="en-US" sz="1200" b="1">
            <a:latin typeface="Arial" panose="020B0604020202020204" pitchFamily="34" charset="0"/>
            <a:cs typeface="Arial" panose="020B0604020202020204" pitchFamily="34" charset="0"/>
          </a:endParaRPr>
        </a:p>
      </dgm:t>
    </dgm:pt>
    <dgm:pt modelId="{D69FF215-6272-1844-9E99-80E46C0E9EF6}" type="sibTrans" cxnId="{A057342D-36EB-B946-8ED0-EA3E027FCBF1}">
      <dgm:prSet/>
      <dgm:spPr/>
      <dgm:t>
        <a:bodyPr/>
        <a:lstStyle/>
        <a:p>
          <a:endParaRPr lang="en-US" sz="1200" b="1">
            <a:latin typeface="Arial" panose="020B0604020202020204" pitchFamily="34" charset="0"/>
            <a:cs typeface="Arial" panose="020B0604020202020204" pitchFamily="34" charset="0"/>
          </a:endParaRPr>
        </a:p>
      </dgm:t>
    </dgm:pt>
    <dgm:pt modelId="{1328A535-6DF1-FB43-8CFD-36BB133113D3}" type="pres">
      <dgm:prSet presAssocID="{07986890-BC60-D547-A5B2-841A4A925445}" presName="diagram" presStyleCnt="0">
        <dgm:presLayoutVars>
          <dgm:dir/>
          <dgm:resizeHandles val="exact"/>
        </dgm:presLayoutVars>
      </dgm:prSet>
      <dgm:spPr/>
    </dgm:pt>
    <dgm:pt modelId="{B0A8FC81-F28E-1645-B03E-A885F68D74BC}" type="pres">
      <dgm:prSet presAssocID="{A6ADDB7B-204D-7B40-ACB4-952858C20CCA}" presName="node" presStyleLbl="node1" presStyleIdx="0" presStyleCnt="3" custLinFactX="41817" custLinFactNeighborX="100000" custLinFactNeighborY="8333">
        <dgm:presLayoutVars>
          <dgm:bulletEnabled val="1"/>
        </dgm:presLayoutVars>
      </dgm:prSet>
      <dgm:spPr/>
    </dgm:pt>
    <dgm:pt modelId="{BF659963-77FD-2748-B2CC-F87966C772B8}" type="pres">
      <dgm:prSet presAssocID="{DB0FFB39-508D-DE41-AE19-6A0B886A6DE2}" presName="sibTrans" presStyleCnt="0"/>
      <dgm:spPr/>
    </dgm:pt>
    <dgm:pt modelId="{9B2C9E4B-4CE4-D94D-9499-E952B97556C2}" type="pres">
      <dgm:prSet presAssocID="{F0B1D502-1421-FA49-A975-5B10413ADD84}" presName="node" presStyleLbl="node1" presStyleIdx="1" presStyleCnt="3" custLinFactX="-20341" custLinFactNeighborX="-100000" custLinFactNeighborY="8333">
        <dgm:presLayoutVars>
          <dgm:bulletEnabled val="1"/>
        </dgm:presLayoutVars>
      </dgm:prSet>
      <dgm:spPr/>
    </dgm:pt>
    <dgm:pt modelId="{6E7D1D8C-3595-A540-A3D2-C04181045D47}" type="pres">
      <dgm:prSet presAssocID="{D69FF215-6272-1844-9E99-80E46C0E9EF6}" presName="sibTrans" presStyleCnt="0"/>
      <dgm:spPr/>
    </dgm:pt>
    <dgm:pt modelId="{A4A8DC4F-D553-0A4F-958B-BFB71578CB05}" type="pres">
      <dgm:prSet presAssocID="{CD172EFE-BBED-9649-9AC5-C93E1D91D804}" presName="node" presStyleLbl="node1" presStyleIdx="2" presStyleCnt="3">
        <dgm:presLayoutVars>
          <dgm:bulletEnabled val="1"/>
        </dgm:presLayoutVars>
      </dgm:prSet>
      <dgm:spPr/>
    </dgm:pt>
  </dgm:ptLst>
  <dgm:cxnLst>
    <dgm:cxn modelId="{3854F21A-E86C-3C43-85F7-8685BA7C2C14}" srcId="{07986890-BC60-D547-A5B2-841A4A925445}" destId="{A6ADDB7B-204D-7B40-ACB4-952858C20CCA}" srcOrd="0" destOrd="0" parTransId="{390A2AE5-F401-1045-B8AC-0E9EDCA54514}" sibTransId="{DB0FFB39-508D-DE41-AE19-6A0B886A6DE2}"/>
    <dgm:cxn modelId="{A057342D-36EB-B946-8ED0-EA3E027FCBF1}" srcId="{07986890-BC60-D547-A5B2-841A4A925445}" destId="{F0B1D502-1421-FA49-A975-5B10413ADD84}" srcOrd="1" destOrd="0" parTransId="{61E06D18-1236-874F-A665-04D536263D06}" sibTransId="{D69FF215-6272-1844-9E99-80E46C0E9EF6}"/>
    <dgm:cxn modelId="{9385F069-8E68-C14D-860E-D3352BF5D15D}" type="presOf" srcId="{CD172EFE-BBED-9649-9AC5-C93E1D91D804}" destId="{A4A8DC4F-D553-0A4F-958B-BFB71578CB05}" srcOrd="0" destOrd="0" presId="urn:microsoft.com/office/officeart/2005/8/layout/default"/>
    <dgm:cxn modelId="{C5002576-B693-454E-B7FA-AE9BF5B18586}" srcId="{07986890-BC60-D547-A5B2-841A4A925445}" destId="{CD172EFE-BBED-9649-9AC5-C93E1D91D804}" srcOrd="2" destOrd="0" parTransId="{A6D345DC-0179-3B42-9C8A-7BE367B8AAEA}" sibTransId="{366B4894-99B9-8443-AD28-BD21CAC6B7EA}"/>
    <dgm:cxn modelId="{26F15C93-2D4C-4746-B067-AFAC0BF1D32B}" type="presOf" srcId="{07986890-BC60-D547-A5B2-841A4A925445}" destId="{1328A535-6DF1-FB43-8CFD-36BB133113D3}" srcOrd="0" destOrd="0" presId="urn:microsoft.com/office/officeart/2005/8/layout/default"/>
    <dgm:cxn modelId="{5549F1D9-266B-544C-9044-3FE8749AACBD}" type="presOf" srcId="{F0B1D502-1421-FA49-A975-5B10413ADD84}" destId="{9B2C9E4B-4CE4-D94D-9499-E952B97556C2}" srcOrd="0" destOrd="0" presId="urn:microsoft.com/office/officeart/2005/8/layout/default"/>
    <dgm:cxn modelId="{21C09AE9-DAF2-1B4F-97AE-8EEB569F0CE3}" type="presOf" srcId="{A6ADDB7B-204D-7B40-ACB4-952858C20CCA}" destId="{B0A8FC81-F28E-1645-B03E-A885F68D74BC}" srcOrd="0" destOrd="0" presId="urn:microsoft.com/office/officeart/2005/8/layout/default"/>
    <dgm:cxn modelId="{8CFCA6EF-F31F-AD42-ABCD-66F9EF47D366}" type="presParOf" srcId="{1328A535-6DF1-FB43-8CFD-36BB133113D3}" destId="{B0A8FC81-F28E-1645-B03E-A885F68D74BC}" srcOrd="0" destOrd="0" presId="urn:microsoft.com/office/officeart/2005/8/layout/default"/>
    <dgm:cxn modelId="{1E38688F-0D0A-3543-830E-F083E93465B0}" type="presParOf" srcId="{1328A535-6DF1-FB43-8CFD-36BB133113D3}" destId="{BF659963-77FD-2748-B2CC-F87966C772B8}" srcOrd="1" destOrd="0" presId="urn:microsoft.com/office/officeart/2005/8/layout/default"/>
    <dgm:cxn modelId="{0BC70DEC-F1BD-6D41-A611-75E7291373B3}" type="presParOf" srcId="{1328A535-6DF1-FB43-8CFD-36BB133113D3}" destId="{9B2C9E4B-4CE4-D94D-9499-E952B97556C2}" srcOrd="2" destOrd="0" presId="urn:microsoft.com/office/officeart/2005/8/layout/default"/>
    <dgm:cxn modelId="{3E6AC743-8F86-1649-B8C2-98CA322B6A64}" type="presParOf" srcId="{1328A535-6DF1-FB43-8CFD-36BB133113D3}" destId="{6E7D1D8C-3595-A540-A3D2-C04181045D47}" srcOrd="3" destOrd="0" presId="urn:microsoft.com/office/officeart/2005/8/layout/default"/>
    <dgm:cxn modelId="{18A22125-D17D-8D4C-8815-C03E9A5BACB8}" type="presParOf" srcId="{1328A535-6DF1-FB43-8CFD-36BB133113D3}" destId="{A4A8DC4F-D553-0A4F-958B-BFB71578CB05}" srcOrd="4" destOrd="0" presId="urn:microsoft.com/office/officeart/2005/8/layout/defaul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762093-B0DC-2049-9626-4F31B5C6583A}"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33E13C4D-251A-884B-B9E3-964D9AE43F53}">
      <dgm:prSet custT="1"/>
      <dgm:spPr>
        <a:solidFill>
          <a:srgbClr val="3A8682"/>
        </a:solidFill>
        <a:ln>
          <a:solidFill>
            <a:srgbClr val="3A8682"/>
          </a:solidFill>
        </a:ln>
      </dgm:spPr>
      <dgm:t>
        <a:bodyPr/>
        <a:lstStyle/>
        <a:p>
          <a:r>
            <a:rPr lang="en-IN" sz="1600" b="1" i="0" u="none" strike="noStrike" dirty="0">
              <a:solidFill>
                <a:schemeClr val="bg1"/>
              </a:solidFill>
              <a:effectLst/>
              <a:latin typeface="Arial" panose="020B0604020202020204" pitchFamily="34" charset="0"/>
              <a:cs typeface="Arial" panose="020B0604020202020204" pitchFamily="34" charset="0"/>
            </a:rPr>
            <a:t>OA2</a:t>
          </a:r>
          <a:endParaRPr lang="en-US" sz="1600" b="1" i="0" u="none" strike="noStrike" dirty="0">
            <a:solidFill>
              <a:schemeClr val="bg1"/>
            </a:solidFill>
            <a:effectLst/>
            <a:latin typeface="Arial" panose="020B0604020202020204" pitchFamily="34" charset="0"/>
            <a:cs typeface="Arial" panose="020B0604020202020204" pitchFamily="34" charset="0"/>
          </a:endParaRPr>
        </a:p>
      </dgm:t>
    </dgm:pt>
    <dgm:pt modelId="{41318E9E-9FA6-8241-8141-621231BE4653}" type="par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89F31DE1-6489-2C4E-B7F9-BA2D8D69E0F8}" type="sibTrans" cxnId="{2B8EDF88-A486-8F40-8AC8-BB5237E1743D}">
      <dgm:prSet/>
      <dgm:spPr/>
      <dgm:t>
        <a:bodyPr/>
        <a:lstStyle/>
        <a:p>
          <a:endParaRPr lang="en-US" sz="1200" b="1">
            <a:latin typeface="Arial" panose="020B0604020202020204" pitchFamily="34" charset="0"/>
            <a:cs typeface="Arial" panose="020B0604020202020204" pitchFamily="34" charset="0"/>
          </a:endParaRPr>
        </a:p>
      </dgm:t>
    </dgm:pt>
    <dgm:pt modelId="{408895CC-C128-E44B-A387-685076BCAA4C}">
      <dgm:prSet custT="1"/>
      <dgm:spPr>
        <a:ln>
          <a:solidFill>
            <a:srgbClr val="3A8682"/>
          </a:solidFill>
        </a:ln>
      </dgm:spPr>
      <dgm:t>
        <a:bodyPr/>
        <a:lstStyle/>
        <a:p>
          <a:r>
            <a:rPr lang="en-IN" sz="1200" b="1" dirty="0" err="1">
              <a:latin typeface="Arial" panose="020B0604020202020204" pitchFamily="34" charset="0"/>
              <a:cs typeface="Arial" panose="020B0604020202020204" pitchFamily="34" charset="0"/>
            </a:rPr>
            <a:t>TotalGrBsmtSF</a:t>
          </a:r>
          <a:endParaRPr lang="en-US" sz="1200" b="1" dirty="0">
            <a:latin typeface="Arial" panose="020B0604020202020204" pitchFamily="34" charset="0"/>
            <a:cs typeface="Arial" panose="020B0604020202020204" pitchFamily="34" charset="0"/>
          </a:endParaRPr>
        </a:p>
      </dgm:t>
    </dgm:pt>
    <dgm:pt modelId="{FD01E9F2-7858-EC4C-9C52-B65EF58F9543}" type="parTrans" cxnId="{1ECD9662-E039-7A47-8CC4-B69273B2BD1A}">
      <dgm:prSet custT="1"/>
      <dgm:spPr/>
      <dgm:t>
        <a:bodyPr/>
        <a:lstStyle/>
        <a:p>
          <a:endParaRPr lang="en-US" sz="1200" b="1">
            <a:latin typeface="Arial" panose="020B0604020202020204" pitchFamily="34" charset="0"/>
            <a:cs typeface="Arial" panose="020B0604020202020204" pitchFamily="34" charset="0"/>
          </a:endParaRPr>
        </a:p>
      </dgm:t>
    </dgm:pt>
    <dgm:pt modelId="{88C618C6-6A14-244E-A52E-A787EC12B463}" type="sibTrans" cxnId="{1ECD9662-E039-7A47-8CC4-B69273B2BD1A}">
      <dgm:prSet/>
      <dgm:spPr/>
      <dgm:t>
        <a:bodyPr/>
        <a:lstStyle/>
        <a:p>
          <a:endParaRPr lang="en-US" sz="1200" b="1">
            <a:latin typeface="Arial" panose="020B0604020202020204" pitchFamily="34" charset="0"/>
            <a:cs typeface="Arial" panose="020B0604020202020204" pitchFamily="34" charset="0"/>
          </a:endParaRPr>
        </a:p>
      </dgm:t>
    </dgm:pt>
    <dgm:pt modelId="{A62D4C06-8846-FD41-9753-B925DAEAB30F}">
      <dgm:prSet custT="1"/>
      <dgm:spPr>
        <a:ln>
          <a:solidFill>
            <a:srgbClr val="3A8682"/>
          </a:solidFill>
        </a:ln>
      </dgm:spPr>
      <dgm:t>
        <a:bodyPr/>
        <a:lstStyle/>
        <a:p>
          <a:r>
            <a:rPr lang="en-IN" sz="1200" b="1" dirty="0" err="1">
              <a:latin typeface="Arial" panose="020B0604020202020204" pitchFamily="34" charset="0"/>
              <a:cs typeface="Arial" panose="020B0604020202020204" pitchFamily="34" charset="0"/>
            </a:rPr>
            <a:t>GarageArea</a:t>
          </a:r>
          <a:endParaRPr lang="en-US" sz="1200" b="1" dirty="0">
            <a:latin typeface="Arial" panose="020B0604020202020204" pitchFamily="34" charset="0"/>
            <a:cs typeface="Arial" panose="020B0604020202020204" pitchFamily="34" charset="0"/>
          </a:endParaRPr>
        </a:p>
      </dgm:t>
    </dgm:pt>
    <dgm:pt modelId="{B9533660-6DD1-A64D-BAED-523E5CAD7BAA}" type="parTrans" cxnId="{E0115CBE-5021-424B-8C20-481039C55EA5}">
      <dgm:prSet custT="1"/>
      <dgm:spPr/>
      <dgm:t>
        <a:bodyPr/>
        <a:lstStyle/>
        <a:p>
          <a:endParaRPr lang="en-US" sz="1200" b="1">
            <a:latin typeface="Arial" panose="020B0604020202020204" pitchFamily="34" charset="0"/>
            <a:cs typeface="Arial" panose="020B0604020202020204" pitchFamily="34" charset="0"/>
          </a:endParaRPr>
        </a:p>
      </dgm:t>
    </dgm:pt>
    <dgm:pt modelId="{CAA214B8-AEDD-254E-A5BF-B9E3D86B4C94}" type="sibTrans" cxnId="{E0115CBE-5021-424B-8C20-481039C55EA5}">
      <dgm:prSet/>
      <dgm:spPr/>
      <dgm:t>
        <a:bodyPr/>
        <a:lstStyle/>
        <a:p>
          <a:endParaRPr lang="en-US" sz="1200" b="1">
            <a:latin typeface="Arial" panose="020B0604020202020204" pitchFamily="34" charset="0"/>
            <a:cs typeface="Arial" panose="020B0604020202020204" pitchFamily="34" charset="0"/>
          </a:endParaRPr>
        </a:p>
      </dgm:t>
    </dgm:pt>
    <dgm:pt modelId="{FB38D0F0-5A7F-164A-81E5-8AE7E6060FDB}">
      <dgm:prSet custT="1"/>
      <dgm:spPr>
        <a:ln>
          <a:solidFill>
            <a:srgbClr val="3A8682"/>
          </a:solidFill>
        </a:ln>
      </dgm:spPr>
      <dgm:t>
        <a:bodyPr/>
        <a:lstStyle/>
        <a:p>
          <a:r>
            <a:rPr lang="en-IN" sz="1200" b="1" dirty="0" err="1">
              <a:latin typeface="Arial" panose="020B0604020202020204" pitchFamily="34" charset="0"/>
              <a:cs typeface="Arial" panose="020B0604020202020204" pitchFamily="34" charset="0"/>
            </a:rPr>
            <a:t>MasVnrArea</a:t>
          </a:r>
          <a:endParaRPr lang="en-US" sz="1200" b="1" dirty="0">
            <a:latin typeface="Arial" panose="020B0604020202020204" pitchFamily="34" charset="0"/>
            <a:cs typeface="Arial" panose="020B0604020202020204" pitchFamily="34" charset="0"/>
          </a:endParaRPr>
        </a:p>
      </dgm:t>
    </dgm:pt>
    <dgm:pt modelId="{ADB959AD-2306-6A48-BD44-5D57D39E1627}" type="parTrans" cxnId="{0E6ED3B7-BE2D-674A-9F4B-13676D45DC96}">
      <dgm:prSet custT="1"/>
      <dgm:spPr/>
      <dgm:t>
        <a:bodyPr/>
        <a:lstStyle/>
        <a:p>
          <a:endParaRPr lang="en-US" sz="1200" b="1">
            <a:latin typeface="Arial" panose="020B0604020202020204" pitchFamily="34" charset="0"/>
            <a:cs typeface="Arial" panose="020B0604020202020204" pitchFamily="34" charset="0"/>
          </a:endParaRPr>
        </a:p>
      </dgm:t>
    </dgm:pt>
    <dgm:pt modelId="{1E404478-35D7-124A-8A65-F785E08B7D05}" type="sibTrans" cxnId="{0E6ED3B7-BE2D-674A-9F4B-13676D45DC96}">
      <dgm:prSet/>
      <dgm:spPr/>
      <dgm:t>
        <a:bodyPr/>
        <a:lstStyle/>
        <a:p>
          <a:endParaRPr lang="en-US" sz="1200" b="1">
            <a:latin typeface="Arial" panose="020B0604020202020204" pitchFamily="34" charset="0"/>
            <a:cs typeface="Arial" panose="020B0604020202020204" pitchFamily="34" charset="0"/>
          </a:endParaRPr>
        </a:p>
      </dgm:t>
    </dgm:pt>
    <dgm:pt modelId="{59D797E2-169F-B845-8758-B70E7A559E36}" type="pres">
      <dgm:prSet presAssocID="{9B762093-B0DC-2049-9626-4F31B5C6583A}" presName="diagram" presStyleCnt="0">
        <dgm:presLayoutVars>
          <dgm:chPref val="1"/>
          <dgm:dir/>
          <dgm:animOne val="branch"/>
          <dgm:animLvl val="lvl"/>
          <dgm:resizeHandles val="exact"/>
        </dgm:presLayoutVars>
      </dgm:prSet>
      <dgm:spPr/>
    </dgm:pt>
    <dgm:pt modelId="{272CE0F8-60A1-384B-8BF0-E3555BC8533B}" type="pres">
      <dgm:prSet presAssocID="{33E13C4D-251A-884B-B9E3-964D9AE43F53}" presName="root1" presStyleCnt="0"/>
      <dgm:spPr/>
    </dgm:pt>
    <dgm:pt modelId="{4ECBFDCD-6B33-D440-B544-81EC521E42B4}" type="pres">
      <dgm:prSet presAssocID="{33E13C4D-251A-884B-B9E3-964D9AE43F53}" presName="LevelOneTextNode" presStyleLbl="node0" presStyleIdx="0" presStyleCnt="1">
        <dgm:presLayoutVars>
          <dgm:chPref val="3"/>
        </dgm:presLayoutVars>
      </dgm:prSet>
      <dgm:spPr/>
    </dgm:pt>
    <dgm:pt modelId="{B09B606A-5F30-BF4C-B1D7-547678565DF9}" type="pres">
      <dgm:prSet presAssocID="{33E13C4D-251A-884B-B9E3-964D9AE43F53}" presName="level2hierChild" presStyleCnt="0"/>
      <dgm:spPr/>
    </dgm:pt>
    <dgm:pt modelId="{E6C3D07D-ABE3-4D46-88E5-C278A2820FC5}" type="pres">
      <dgm:prSet presAssocID="{FD01E9F2-7858-EC4C-9C52-B65EF58F9543}" presName="conn2-1" presStyleLbl="parChTrans1D2" presStyleIdx="0" presStyleCnt="3"/>
      <dgm:spPr/>
    </dgm:pt>
    <dgm:pt modelId="{B5AA4F6F-7256-0446-85A8-75696B070658}" type="pres">
      <dgm:prSet presAssocID="{FD01E9F2-7858-EC4C-9C52-B65EF58F9543}" presName="connTx" presStyleLbl="parChTrans1D2" presStyleIdx="0" presStyleCnt="3"/>
      <dgm:spPr/>
    </dgm:pt>
    <dgm:pt modelId="{54B87F69-6BF5-EE49-BA9D-FE2569B6E6F7}" type="pres">
      <dgm:prSet presAssocID="{408895CC-C128-E44B-A387-685076BCAA4C}" presName="root2" presStyleCnt="0"/>
      <dgm:spPr/>
    </dgm:pt>
    <dgm:pt modelId="{7D3BDDB0-1816-4140-9555-5B70F0FBFCDA}" type="pres">
      <dgm:prSet presAssocID="{408895CC-C128-E44B-A387-685076BCAA4C}" presName="LevelTwoTextNode" presStyleLbl="node2" presStyleIdx="0" presStyleCnt="3">
        <dgm:presLayoutVars>
          <dgm:chPref val="3"/>
        </dgm:presLayoutVars>
      </dgm:prSet>
      <dgm:spPr/>
    </dgm:pt>
    <dgm:pt modelId="{C70506A6-18DF-B042-AC2F-349BFA1DC78F}" type="pres">
      <dgm:prSet presAssocID="{408895CC-C128-E44B-A387-685076BCAA4C}" presName="level3hierChild" presStyleCnt="0"/>
      <dgm:spPr/>
    </dgm:pt>
    <dgm:pt modelId="{BFE21115-F77D-9B43-8992-F3351B4C0693}" type="pres">
      <dgm:prSet presAssocID="{ADB959AD-2306-6A48-BD44-5D57D39E1627}" presName="conn2-1" presStyleLbl="parChTrans1D2" presStyleIdx="1" presStyleCnt="3"/>
      <dgm:spPr/>
    </dgm:pt>
    <dgm:pt modelId="{C8D31125-4593-3441-9D57-A7175D8FEAD5}" type="pres">
      <dgm:prSet presAssocID="{ADB959AD-2306-6A48-BD44-5D57D39E1627}" presName="connTx" presStyleLbl="parChTrans1D2" presStyleIdx="1" presStyleCnt="3"/>
      <dgm:spPr/>
    </dgm:pt>
    <dgm:pt modelId="{741422CC-3C17-894F-B0BA-79EEA3ACFB05}" type="pres">
      <dgm:prSet presAssocID="{FB38D0F0-5A7F-164A-81E5-8AE7E6060FDB}" presName="root2" presStyleCnt="0"/>
      <dgm:spPr/>
    </dgm:pt>
    <dgm:pt modelId="{DA8E7E10-8267-5248-A458-D53880D24031}" type="pres">
      <dgm:prSet presAssocID="{FB38D0F0-5A7F-164A-81E5-8AE7E6060FDB}" presName="LevelTwoTextNode" presStyleLbl="node2" presStyleIdx="1" presStyleCnt="3">
        <dgm:presLayoutVars>
          <dgm:chPref val="3"/>
        </dgm:presLayoutVars>
      </dgm:prSet>
      <dgm:spPr/>
    </dgm:pt>
    <dgm:pt modelId="{E4ED5868-3ED7-1D46-8A42-1AF5C7DE63FD}" type="pres">
      <dgm:prSet presAssocID="{FB38D0F0-5A7F-164A-81E5-8AE7E6060FDB}" presName="level3hierChild" presStyleCnt="0"/>
      <dgm:spPr/>
    </dgm:pt>
    <dgm:pt modelId="{7C6B5D28-247C-AB43-AB4B-240AAEA7F845}" type="pres">
      <dgm:prSet presAssocID="{B9533660-6DD1-A64D-BAED-523E5CAD7BAA}" presName="conn2-1" presStyleLbl="parChTrans1D2" presStyleIdx="2" presStyleCnt="3"/>
      <dgm:spPr/>
    </dgm:pt>
    <dgm:pt modelId="{D7E7E0AF-78DC-7E42-87B7-86F4D1DC7B6B}" type="pres">
      <dgm:prSet presAssocID="{B9533660-6DD1-A64D-BAED-523E5CAD7BAA}" presName="connTx" presStyleLbl="parChTrans1D2" presStyleIdx="2" presStyleCnt="3"/>
      <dgm:spPr/>
    </dgm:pt>
    <dgm:pt modelId="{C9512CA9-4F94-594A-8A38-66D543E5EB06}" type="pres">
      <dgm:prSet presAssocID="{A62D4C06-8846-FD41-9753-B925DAEAB30F}" presName="root2" presStyleCnt="0"/>
      <dgm:spPr/>
    </dgm:pt>
    <dgm:pt modelId="{6E8E1A88-75C4-0941-9A7A-30D55A724815}" type="pres">
      <dgm:prSet presAssocID="{A62D4C06-8846-FD41-9753-B925DAEAB30F}" presName="LevelTwoTextNode" presStyleLbl="node2" presStyleIdx="2" presStyleCnt="3">
        <dgm:presLayoutVars>
          <dgm:chPref val="3"/>
        </dgm:presLayoutVars>
      </dgm:prSet>
      <dgm:spPr/>
    </dgm:pt>
    <dgm:pt modelId="{F0D5438F-C0E7-0C4F-8D65-5B8B89704131}" type="pres">
      <dgm:prSet presAssocID="{A62D4C06-8846-FD41-9753-B925DAEAB30F}" presName="level3hierChild" presStyleCnt="0"/>
      <dgm:spPr/>
    </dgm:pt>
  </dgm:ptLst>
  <dgm:cxnLst>
    <dgm:cxn modelId="{C41E8500-E1A6-9A40-AE12-2C1FE1728AF1}" type="presOf" srcId="{A62D4C06-8846-FD41-9753-B925DAEAB30F}" destId="{6E8E1A88-75C4-0941-9A7A-30D55A724815}" srcOrd="0" destOrd="0" presId="urn:microsoft.com/office/officeart/2005/8/layout/hierarchy2"/>
    <dgm:cxn modelId="{92924E0D-F635-AF45-97B9-246186098C7F}" type="presOf" srcId="{FD01E9F2-7858-EC4C-9C52-B65EF58F9543}" destId="{E6C3D07D-ABE3-4D46-88E5-C278A2820FC5}" srcOrd="0" destOrd="0" presId="urn:microsoft.com/office/officeart/2005/8/layout/hierarchy2"/>
    <dgm:cxn modelId="{0180FC2F-3F72-9C4D-A3EA-5B7E59E5348C}" type="presOf" srcId="{ADB959AD-2306-6A48-BD44-5D57D39E1627}" destId="{C8D31125-4593-3441-9D57-A7175D8FEAD5}" srcOrd="1" destOrd="0" presId="urn:microsoft.com/office/officeart/2005/8/layout/hierarchy2"/>
    <dgm:cxn modelId="{5D8D7834-A825-8648-BE15-01C84726DD6B}" type="presOf" srcId="{33E13C4D-251A-884B-B9E3-964D9AE43F53}" destId="{4ECBFDCD-6B33-D440-B544-81EC521E42B4}" srcOrd="0" destOrd="0" presId="urn:microsoft.com/office/officeart/2005/8/layout/hierarchy2"/>
    <dgm:cxn modelId="{4F11673C-DFAC-FA4C-8A56-8136D964BFD1}" type="presOf" srcId="{9B762093-B0DC-2049-9626-4F31B5C6583A}" destId="{59D797E2-169F-B845-8758-B70E7A559E36}" srcOrd="0" destOrd="0" presId="urn:microsoft.com/office/officeart/2005/8/layout/hierarchy2"/>
    <dgm:cxn modelId="{6FFEB455-9CE6-5B42-8817-8CE3C707257C}" type="presOf" srcId="{FD01E9F2-7858-EC4C-9C52-B65EF58F9543}" destId="{B5AA4F6F-7256-0446-85A8-75696B070658}" srcOrd="1" destOrd="0" presId="urn:microsoft.com/office/officeart/2005/8/layout/hierarchy2"/>
    <dgm:cxn modelId="{D1B24F62-2903-7248-A358-E49CB81DC441}" type="presOf" srcId="{B9533660-6DD1-A64D-BAED-523E5CAD7BAA}" destId="{D7E7E0AF-78DC-7E42-87B7-86F4D1DC7B6B}" srcOrd="1" destOrd="0" presId="urn:microsoft.com/office/officeart/2005/8/layout/hierarchy2"/>
    <dgm:cxn modelId="{1ECD9662-E039-7A47-8CC4-B69273B2BD1A}" srcId="{33E13C4D-251A-884B-B9E3-964D9AE43F53}" destId="{408895CC-C128-E44B-A387-685076BCAA4C}" srcOrd="0" destOrd="0" parTransId="{FD01E9F2-7858-EC4C-9C52-B65EF58F9543}" sibTransId="{88C618C6-6A14-244E-A52E-A787EC12B463}"/>
    <dgm:cxn modelId="{218EDB62-FA0B-D244-8AC8-13C779A3ED11}" type="presOf" srcId="{B9533660-6DD1-A64D-BAED-523E5CAD7BAA}" destId="{7C6B5D28-247C-AB43-AB4B-240AAEA7F845}" srcOrd="0" destOrd="0" presId="urn:microsoft.com/office/officeart/2005/8/layout/hierarchy2"/>
    <dgm:cxn modelId="{2B8EDF88-A486-8F40-8AC8-BB5237E1743D}" srcId="{9B762093-B0DC-2049-9626-4F31B5C6583A}" destId="{33E13C4D-251A-884B-B9E3-964D9AE43F53}" srcOrd="0" destOrd="0" parTransId="{41318E9E-9FA6-8241-8141-621231BE4653}" sibTransId="{89F31DE1-6489-2C4E-B7F9-BA2D8D69E0F8}"/>
    <dgm:cxn modelId="{BBA94D93-91AC-0145-A25D-E7A660D8BE7A}" type="presOf" srcId="{ADB959AD-2306-6A48-BD44-5D57D39E1627}" destId="{BFE21115-F77D-9B43-8992-F3351B4C0693}" srcOrd="0" destOrd="0" presId="urn:microsoft.com/office/officeart/2005/8/layout/hierarchy2"/>
    <dgm:cxn modelId="{EDCD5195-B3B4-3C46-89AF-D3DA95E436E9}" type="presOf" srcId="{FB38D0F0-5A7F-164A-81E5-8AE7E6060FDB}" destId="{DA8E7E10-8267-5248-A458-D53880D24031}" srcOrd="0" destOrd="0" presId="urn:microsoft.com/office/officeart/2005/8/layout/hierarchy2"/>
    <dgm:cxn modelId="{3BFF96B1-2F4D-284C-B395-E05E7A9BCB5C}" type="presOf" srcId="{408895CC-C128-E44B-A387-685076BCAA4C}" destId="{7D3BDDB0-1816-4140-9555-5B70F0FBFCDA}" srcOrd="0" destOrd="0" presId="urn:microsoft.com/office/officeart/2005/8/layout/hierarchy2"/>
    <dgm:cxn modelId="{0E6ED3B7-BE2D-674A-9F4B-13676D45DC96}" srcId="{33E13C4D-251A-884B-B9E3-964D9AE43F53}" destId="{FB38D0F0-5A7F-164A-81E5-8AE7E6060FDB}" srcOrd="1" destOrd="0" parTransId="{ADB959AD-2306-6A48-BD44-5D57D39E1627}" sibTransId="{1E404478-35D7-124A-8A65-F785E08B7D05}"/>
    <dgm:cxn modelId="{E0115CBE-5021-424B-8C20-481039C55EA5}" srcId="{33E13C4D-251A-884B-B9E3-964D9AE43F53}" destId="{A62D4C06-8846-FD41-9753-B925DAEAB30F}" srcOrd="2" destOrd="0" parTransId="{B9533660-6DD1-A64D-BAED-523E5CAD7BAA}" sibTransId="{CAA214B8-AEDD-254E-A5BF-B9E3D86B4C94}"/>
    <dgm:cxn modelId="{EDB03873-1B00-9E48-9BB4-80A257843E86}" type="presParOf" srcId="{59D797E2-169F-B845-8758-B70E7A559E36}" destId="{272CE0F8-60A1-384B-8BF0-E3555BC8533B}" srcOrd="0" destOrd="0" presId="urn:microsoft.com/office/officeart/2005/8/layout/hierarchy2"/>
    <dgm:cxn modelId="{57F8D8C8-F75F-914F-84A2-E89A94C36D74}" type="presParOf" srcId="{272CE0F8-60A1-384B-8BF0-E3555BC8533B}" destId="{4ECBFDCD-6B33-D440-B544-81EC521E42B4}" srcOrd="0" destOrd="0" presId="urn:microsoft.com/office/officeart/2005/8/layout/hierarchy2"/>
    <dgm:cxn modelId="{92916276-53AF-1E44-BBC3-9F1EF5F8F298}" type="presParOf" srcId="{272CE0F8-60A1-384B-8BF0-E3555BC8533B}" destId="{B09B606A-5F30-BF4C-B1D7-547678565DF9}" srcOrd="1" destOrd="0" presId="urn:microsoft.com/office/officeart/2005/8/layout/hierarchy2"/>
    <dgm:cxn modelId="{89A5F4E2-4273-DD4C-9AB0-85D04EE2E942}" type="presParOf" srcId="{B09B606A-5F30-BF4C-B1D7-547678565DF9}" destId="{E6C3D07D-ABE3-4D46-88E5-C278A2820FC5}" srcOrd="0" destOrd="0" presId="urn:microsoft.com/office/officeart/2005/8/layout/hierarchy2"/>
    <dgm:cxn modelId="{818F3586-5773-244D-A1EB-77445EBE2FC4}" type="presParOf" srcId="{E6C3D07D-ABE3-4D46-88E5-C278A2820FC5}" destId="{B5AA4F6F-7256-0446-85A8-75696B070658}" srcOrd="0" destOrd="0" presId="urn:microsoft.com/office/officeart/2005/8/layout/hierarchy2"/>
    <dgm:cxn modelId="{AA64902B-A59C-9340-9FFB-1800DC03044D}" type="presParOf" srcId="{B09B606A-5F30-BF4C-B1D7-547678565DF9}" destId="{54B87F69-6BF5-EE49-BA9D-FE2569B6E6F7}" srcOrd="1" destOrd="0" presId="urn:microsoft.com/office/officeart/2005/8/layout/hierarchy2"/>
    <dgm:cxn modelId="{4EB24AFE-CC12-2845-9C27-E7A61D33BAC5}" type="presParOf" srcId="{54B87F69-6BF5-EE49-BA9D-FE2569B6E6F7}" destId="{7D3BDDB0-1816-4140-9555-5B70F0FBFCDA}" srcOrd="0" destOrd="0" presId="urn:microsoft.com/office/officeart/2005/8/layout/hierarchy2"/>
    <dgm:cxn modelId="{85A5E6B2-43DC-684F-BF3C-98A12315B02E}" type="presParOf" srcId="{54B87F69-6BF5-EE49-BA9D-FE2569B6E6F7}" destId="{C70506A6-18DF-B042-AC2F-349BFA1DC78F}" srcOrd="1" destOrd="0" presId="urn:microsoft.com/office/officeart/2005/8/layout/hierarchy2"/>
    <dgm:cxn modelId="{6DF2BDFC-6181-E44D-B4E7-2FD6E8B66ECF}" type="presParOf" srcId="{B09B606A-5F30-BF4C-B1D7-547678565DF9}" destId="{BFE21115-F77D-9B43-8992-F3351B4C0693}" srcOrd="2" destOrd="0" presId="urn:microsoft.com/office/officeart/2005/8/layout/hierarchy2"/>
    <dgm:cxn modelId="{6A7EA383-8F4A-A844-9DDC-85D25A151803}" type="presParOf" srcId="{BFE21115-F77D-9B43-8992-F3351B4C0693}" destId="{C8D31125-4593-3441-9D57-A7175D8FEAD5}" srcOrd="0" destOrd="0" presId="urn:microsoft.com/office/officeart/2005/8/layout/hierarchy2"/>
    <dgm:cxn modelId="{A65ECB1C-5EEA-9F47-BFEF-E2B320B4B7C3}" type="presParOf" srcId="{B09B606A-5F30-BF4C-B1D7-547678565DF9}" destId="{741422CC-3C17-894F-B0BA-79EEA3ACFB05}" srcOrd="3" destOrd="0" presId="urn:microsoft.com/office/officeart/2005/8/layout/hierarchy2"/>
    <dgm:cxn modelId="{C1D02E59-AD1A-6048-AE67-340FC414E201}" type="presParOf" srcId="{741422CC-3C17-894F-B0BA-79EEA3ACFB05}" destId="{DA8E7E10-8267-5248-A458-D53880D24031}" srcOrd="0" destOrd="0" presId="urn:microsoft.com/office/officeart/2005/8/layout/hierarchy2"/>
    <dgm:cxn modelId="{0B738E02-D46E-C14F-8FB2-C6536CFA4C9D}" type="presParOf" srcId="{741422CC-3C17-894F-B0BA-79EEA3ACFB05}" destId="{E4ED5868-3ED7-1D46-8A42-1AF5C7DE63FD}" srcOrd="1" destOrd="0" presId="urn:microsoft.com/office/officeart/2005/8/layout/hierarchy2"/>
    <dgm:cxn modelId="{96E0CF26-8598-B24C-A87A-D6DD60493886}" type="presParOf" srcId="{B09B606A-5F30-BF4C-B1D7-547678565DF9}" destId="{7C6B5D28-247C-AB43-AB4B-240AAEA7F845}" srcOrd="4" destOrd="0" presId="urn:microsoft.com/office/officeart/2005/8/layout/hierarchy2"/>
    <dgm:cxn modelId="{334E2A3E-6A6E-2E41-8904-3E2B8108AF50}" type="presParOf" srcId="{7C6B5D28-247C-AB43-AB4B-240AAEA7F845}" destId="{D7E7E0AF-78DC-7E42-87B7-86F4D1DC7B6B}" srcOrd="0" destOrd="0" presId="urn:microsoft.com/office/officeart/2005/8/layout/hierarchy2"/>
    <dgm:cxn modelId="{8AF9E457-D566-4542-9764-DC69386A3691}" type="presParOf" srcId="{B09B606A-5F30-BF4C-B1D7-547678565DF9}" destId="{C9512CA9-4F94-594A-8A38-66D543E5EB06}" srcOrd="5" destOrd="0" presId="urn:microsoft.com/office/officeart/2005/8/layout/hierarchy2"/>
    <dgm:cxn modelId="{8C1FE561-5556-8946-9BF6-52837082B30C}" type="presParOf" srcId="{C9512CA9-4F94-594A-8A38-66D543E5EB06}" destId="{6E8E1A88-75C4-0941-9A7A-30D55A724815}" srcOrd="0" destOrd="0" presId="urn:microsoft.com/office/officeart/2005/8/layout/hierarchy2"/>
    <dgm:cxn modelId="{9FE06465-9DED-B040-893D-5DCB19A2B932}" type="presParOf" srcId="{C9512CA9-4F94-594A-8A38-66D543E5EB06}" destId="{F0D5438F-C0E7-0C4F-8D65-5B8B89704131}" srcOrd="1" destOrd="0" presId="urn:microsoft.com/office/officeart/2005/8/layout/hierarchy2"/>
  </dgm:cxnLst>
  <dgm:bg/>
  <dgm:whole>
    <a:ln>
      <a:noFill/>
    </a:ln>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CCC1A-EC3A-49D9-8489-42F95157DD9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F5B741FB-92CE-45B7-BB6B-64CB8EB3CCDF}">
      <dgm:prSet phldrT="[Text]" custT="1"/>
      <dgm:spPr>
        <a:solidFill>
          <a:srgbClr val="3A8682"/>
        </a:solidFill>
      </dgm:spPr>
      <dgm:t>
        <a:bodyPr/>
        <a:lstStyle/>
        <a:p>
          <a:r>
            <a:rPr lang="en-IN" sz="1200" b="1" dirty="0"/>
            <a:t>House Information</a:t>
          </a:r>
        </a:p>
      </dgm:t>
    </dgm:pt>
    <dgm:pt modelId="{D34D4BBF-D055-41AC-86FC-BDEB718D5324}" type="parTrans" cxnId="{363F7F83-8C7B-41E8-B314-EF992F8A7D0D}">
      <dgm:prSet/>
      <dgm:spPr/>
      <dgm:t>
        <a:bodyPr/>
        <a:lstStyle/>
        <a:p>
          <a:endParaRPr lang="en-IN" sz="1200"/>
        </a:p>
      </dgm:t>
    </dgm:pt>
    <dgm:pt modelId="{DC137037-E8AF-48DC-A2A6-392A48171982}" type="sibTrans" cxnId="{363F7F83-8C7B-41E8-B314-EF992F8A7D0D}">
      <dgm:prSet/>
      <dgm:spPr/>
      <dgm:t>
        <a:bodyPr/>
        <a:lstStyle/>
        <a:p>
          <a:endParaRPr lang="en-IN" sz="1200"/>
        </a:p>
      </dgm:t>
    </dgm:pt>
    <dgm:pt modelId="{1A9F1668-31B2-485F-9A13-AE163653EB94}">
      <dgm:prSet phldrT="[Text]" custT="1"/>
      <dgm:spPr/>
      <dgm:t>
        <a:bodyPr/>
        <a:lstStyle/>
        <a:p>
          <a:pPr>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General shape of property</a:t>
          </a:r>
          <a:endParaRPr lang="en-IN" sz="1200" dirty="0"/>
        </a:p>
      </dgm:t>
    </dgm:pt>
    <dgm:pt modelId="{F244F920-9C62-4386-B6B3-B49F691FEB31}" type="parTrans" cxnId="{756F9968-0F5C-4905-BBE7-881BFD3DAB96}">
      <dgm:prSet/>
      <dgm:spPr/>
      <dgm:t>
        <a:bodyPr/>
        <a:lstStyle/>
        <a:p>
          <a:endParaRPr lang="en-IN" sz="1200"/>
        </a:p>
      </dgm:t>
    </dgm:pt>
    <dgm:pt modelId="{5FD406F0-141E-499A-801F-91EF321949E6}" type="sibTrans" cxnId="{756F9968-0F5C-4905-BBE7-881BFD3DAB96}">
      <dgm:prSet/>
      <dgm:spPr/>
      <dgm:t>
        <a:bodyPr/>
        <a:lstStyle/>
        <a:p>
          <a:endParaRPr lang="en-IN" sz="1200"/>
        </a:p>
      </dgm:t>
    </dgm:pt>
    <dgm:pt modelId="{242D1DB7-6036-46EE-BBEF-54A8940569B7}">
      <dgm:prSet phldrT="[Text]" custT="1"/>
      <dgm:spPr>
        <a:solidFill>
          <a:srgbClr val="3A8682"/>
        </a:solidFill>
      </dgm:spPr>
      <dgm:t>
        <a:bodyPr/>
        <a:lstStyle/>
        <a:p>
          <a:r>
            <a:rPr lang="en-IN" sz="1200" b="1" dirty="0"/>
            <a:t>Neighbourhood Area</a:t>
          </a:r>
        </a:p>
      </dgm:t>
    </dgm:pt>
    <dgm:pt modelId="{968AE554-8B07-471D-836B-5C56B3779EBC}" type="parTrans" cxnId="{5C04817E-6515-4D6C-95D2-DE597DA24AC8}">
      <dgm:prSet/>
      <dgm:spPr/>
      <dgm:t>
        <a:bodyPr/>
        <a:lstStyle/>
        <a:p>
          <a:endParaRPr lang="en-IN" sz="1200"/>
        </a:p>
      </dgm:t>
    </dgm:pt>
    <dgm:pt modelId="{AFD946EA-CCDF-44EF-8EFF-1B6192D0F67E}" type="sibTrans" cxnId="{5C04817E-6515-4D6C-95D2-DE597DA24AC8}">
      <dgm:prSet/>
      <dgm:spPr/>
      <dgm:t>
        <a:bodyPr/>
        <a:lstStyle/>
        <a:p>
          <a:endParaRPr lang="en-IN" sz="1200"/>
        </a:p>
      </dgm:t>
    </dgm:pt>
    <dgm:pt modelId="{ACD92A81-860A-4A48-80F8-61AEC0901EF6}">
      <dgm:prSet phldrT="[Text]" custT="1"/>
      <dgm:spPr/>
      <dgm:t>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Street</a:t>
          </a:r>
          <a:endParaRPr lang="en-IN" sz="1200" dirty="0"/>
        </a:p>
      </dgm:t>
    </dgm:pt>
    <dgm:pt modelId="{E20EA414-9CB2-4065-A969-17C2A5EEF7CC}" type="parTrans" cxnId="{B4E82984-BEF4-49BD-A539-0A6A987795F5}">
      <dgm:prSet/>
      <dgm:spPr/>
      <dgm:t>
        <a:bodyPr/>
        <a:lstStyle/>
        <a:p>
          <a:endParaRPr lang="en-IN" sz="1200"/>
        </a:p>
      </dgm:t>
    </dgm:pt>
    <dgm:pt modelId="{F625F348-DF41-470A-A89B-9F952E12A64A}" type="sibTrans" cxnId="{B4E82984-BEF4-49BD-A539-0A6A987795F5}">
      <dgm:prSet/>
      <dgm:spPr/>
      <dgm:t>
        <a:bodyPr/>
        <a:lstStyle/>
        <a:p>
          <a:endParaRPr lang="en-IN" sz="1200"/>
        </a:p>
      </dgm:t>
    </dgm:pt>
    <dgm:pt modelId="{3F532645-2E9E-4935-BB96-5ADBE4ABF2F5}">
      <dgm:prSet custT="1"/>
      <dgm:spPr>
        <a:solidFill>
          <a:srgbClr val="3A8682"/>
        </a:solidFill>
      </dgm:spPr>
      <dgm:t>
        <a:bodyPr/>
        <a:lstStyle/>
        <a:p>
          <a:r>
            <a:rPr lang="en-IN" sz="1200" b="1" dirty="0"/>
            <a:t>Material Used</a:t>
          </a:r>
        </a:p>
      </dgm:t>
    </dgm:pt>
    <dgm:pt modelId="{FF5D7CF7-3173-465C-B906-3DD4FA1FAC3F}" type="parTrans" cxnId="{2A4D0680-1650-4AD9-8732-CC0754E5056E}">
      <dgm:prSet/>
      <dgm:spPr/>
      <dgm:t>
        <a:bodyPr/>
        <a:lstStyle/>
        <a:p>
          <a:endParaRPr lang="en-IN" sz="1200"/>
        </a:p>
      </dgm:t>
    </dgm:pt>
    <dgm:pt modelId="{86A19036-8037-4F88-9330-2ED686877032}" type="sibTrans" cxnId="{2A4D0680-1650-4AD9-8732-CC0754E5056E}">
      <dgm:prSet/>
      <dgm:spPr/>
      <dgm:t>
        <a:bodyPr/>
        <a:lstStyle/>
        <a:p>
          <a:endParaRPr lang="en-IN" sz="1200"/>
        </a:p>
      </dgm:t>
    </dgm:pt>
    <dgm:pt modelId="{E2B48A25-C84A-4BFB-B74A-C517C6F0CD04}">
      <dgm:prSet custT="1"/>
      <dgm:spPr>
        <a:solidFill>
          <a:srgbClr val="3A8682"/>
        </a:solidFill>
      </dgm:spPr>
      <dgm:t>
        <a:bodyPr/>
        <a:lstStyle/>
        <a:p>
          <a:r>
            <a:rPr lang="en-IN" sz="1200" b="1" dirty="0"/>
            <a:t>Utilities/ Facilities</a:t>
          </a:r>
        </a:p>
      </dgm:t>
    </dgm:pt>
    <dgm:pt modelId="{86A0099B-A611-4761-A55D-2DCB5EBAF8AF}" type="parTrans" cxnId="{996B2795-4309-4600-94FC-05C211A95C97}">
      <dgm:prSet/>
      <dgm:spPr/>
      <dgm:t>
        <a:bodyPr/>
        <a:lstStyle/>
        <a:p>
          <a:endParaRPr lang="en-IN" sz="1200"/>
        </a:p>
      </dgm:t>
    </dgm:pt>
    <dgm:pt modelId="{38554F1E-53B4-43A4-A0D7-8238BF2DC826}" type="sibTrans" cxnId="{996B2795-4309-4600-94FC-05C211A95C97}">
      <dgm:prSet/>
      <dgm:spPr/>
      <dgm:t>
        <a:bodyPr/>
        <a:lstStyle/>
        <a:p>
          <a:endParaRPr lang="en-IN" sz="1200"/>
        </a:p>
      </dgm:t>
    </dgm:pt>
    <dgm:pt modelId="{79592C9E-D0C4-4A7E-9DF3-41DFE15D1AAA}">
      <dgm:prSet custT="1"/>
      <dgm:spPr>
        <a:solidFill>
          <a:srgbClr val="3A8682"/>
        </a:solidFill>
      </dgm:spPr>
      <dgm:t>
        <a:bodyPr/>
        <a:lstStyle/>
        <a:p>
          <a:r>
            <a:rPr lang="en-IN" sz="1200" b="1" dirty="0"/>
            <a:t>Room Dimension</a:t>
          </a:r>
        </a:p>
      </dgm:t>
    </dgm:pt>
    <dgm:pt modelId="{DF315F0B-2EDB-4026-81DC-049C907A1868}" type="parTrans" cxnId="{6076DE03-95E8-43D2-B798-D9DC503FB522}">
      <dgm:prSet/>
      <dgm:spPr/>
      <dgm:t>
        <a:bodyPr/>
        <a:lstStyle/>
        <a:p>
          <a:endParaRPr lang="en-IN" sz="1200"/>
        </a:p>
      </dgm:t>
    </dgm:pt>
    <dgm:pt modelId="{A80350F5-BE58-43A1-8E7D-DC32C5ACDE50}" type="sibTrans" cxnId="{6076DE03-95E8-43D2-B798-D9DC503FB522}">
      <dgm:prSet/>
      <dgm:spPr/>
      <dgm:t>
        <a:bodyPr/>
        <a:lstStyle/>
        <a:p>
          <a:endParaRPr lang="en-IN" sz="1200"/>
        </a:p>
      </dgm:t>
    </dgm:pt>
    <dgm:pt modelId="{8AC2BC15-0AAC-4D87-BB8D-E9580582D9D4}">
      <dgm:prSet custT="1"/>
      <dgm:spPr>
        <a:solidFill>
          <a:srgbClr val="3A8682"/>
        </a:solidFill>
      </dgm:spPr>
      <dgm:t>
        <a:bodyPr/>
        <a:lstStyle/>
        <a:p>
          <a:r>
            <a:rPr lang="en-IN" sz="1200" b="1" dirty="0"/>
            <a:t>Quality</a:t>
          </a:r>
        </a:p>
      </dgm:t>
    </dgm:pt>
    <dgm:pt modelId="{0B9F26CB-DC73-4DB8-A702-9FD642A149AB}" type="parTrans" cxnId="{046F41D0-5DE3-435B-BF2E-DB80B1DE2C08}">
      <dgm:prSet/>
      <dgm:spPr/>
      <dgm:t>
        <a:bodyPr/>
        <a:lstStyle/>
        <a:p>
          <a:endParaRPr lang="en-IN" sz="1200"/>
        </a:p>
      </dgm:t>
    </dgm:pt>
    <dgm:pt modelId="{7DA3B646-BF29-4886-901B-E2FB22FD2956}" type="sibTrans" cxnId="{046F41D0-5DE3-435B-BF2E-DB80B1DE2C08}">
      <dgm:prSet/>
      <dgm:spPr/>
      <dgm:t>
        <a:bodyPr/>
        <a:lstStyle/>
        <a:p>
          <a:endParaRPr lang="en-IN" sz="1200"/>
        </a:p>
      </dgm:t>
    </dgm:pt>
    <dgm:pt modelId="{5332BF64-1BD9-47B4-B6C3-7B8E146B050B}">
      <dgm:prSet custT="1"/>
      <dgm:spPr/>
      <dgm:t>
        <a:bodyPr/>
        <a:lstStyle/>
        <a:p>
          <a:r>
            <a:rPr lang="en-US" sz="1200">
              <a:solidFill>
                <a:srgbClr val="000000"/>
              </a:solidFill>
              <a:latin typeface="Calibri" panose="020F0502020204030204" pitchFamily="34" charset="0"/>
              <a:cs typeface="Calibri" panose="020F0502020204030204" pitchFamily="34" charset="0"/>
            </a:rPr>
            <a:t>Original construction date</a:t>
          </a:r>
          <a:endParaRPr lang="en-US" sz="1200" dirty="0">
            <a:solidFill>
              <a:srgbClr val="000000"/>
            </a:solidFill>
            <a:latin typeface="Calibri" panose="020F0502020204030204" pitchFamily="34" charset="0"/>
            <a:cs typeface="Calibri" panose="020F0502020204030204" pitchFamily="34" charset="0"/>
          </a:endParaRPr>
        </a:p>
      </dgm:t>
    </dgm:pt>
    <dgm:pt modelId="{4B27D972-3A2E-4D83-8550-922807976385}" type="parTrans" cxnId="{8B17E20A-DEED-47BF-94EA-BD2A45064431}">
      <dgm:prSet/>
      <dgm:spPr/>
      <dgm:t>
        <a:bodyPr/>
        <a:lstStyle/>
        <a:p>
          <a:endParaRPr lang="en-IN" sz="1200"/>
        </a:p>
      </dgm:t>
    </dgm:pt>
    <dgm:pt modelId="{1FBB8789-5A92-40E0-BCA2-71E198178174}" type="sibTrans" cxnId="{8B17E20A-DEED-47BF-94EA-BD2A45064431}">
      <dgm:prSet/>
      <dgm:spPr/>
      <dgm:t>
        <a:bodyPr/>
        <a:lstStyle/>
        <a:p>
          <a:endParaRPr lang="en-IN" sz="1200"/>
        </a:p>
      </dgm:t>
    </dgm:pt>
    <dgm:pt modelId="{77FF787A-990E-40FB-B671-788103DAB548}">
      <dgm:prSet custT="1"/>
      <dgm:spPr/>
      <dgm:t>
        <a:bodyPr/>
        <a:lstStyle/>
        <a:p>
          <a:r>
            <a:rPr lang="en-US" sz="1200">
              <a:solidFill>
                <a:srgbClr val="000000"/>
              </a:solidFill>
              <a:latin typeface="Calibri" panose="020F0502020204030204" pitchFamily="34" charset="0"/>
              <a:cs typeface="Calibri" panose="020F0502020204030204" pitchFamily="34" charset="0"/>
            </a:rPr>
            <a:t>Remodel date </a:t>
          </a:r>
          <a:endParaRPr lang="en-US" sz="1200" i="0" strike="noStrike" dirty="0">
            <a:solidFill>
              <a:srgbClr val="000000"/>
            </a:solidFill>
            <a:effectLst/>
            <a:latin typeface="Calibri" panose="020F0502020204030204" pitchFamily="34" charset="0"/>
            <a:cs typeface="Calibri" panose="020F0502020204030204" pitchFamily="34" charset="0"/>
          </a:endParaRPr>
        </a:p>
      </dgm:t>
    </dgm:pt>
    <dgm:pt modelId="{2B13A8A2-87BB-4377-9C0B-22B43048DC1F}" type="parTrans" cxnId="{33CAD485-5690-462D-92EC-AE47A30C7344}">
      <dgm:prSet/>
      <dgm:spPr/>
      <dgm:t>
        <a:bodyPr/>
        <a:lstStyle/>
        <a:p>
          <a:endParaRPr lang="en-IN" sz="1200"/>
        </a:p>
      </dgm:t>
    </dgm:pt>
    <dgm:pt modelId="{F0BBAFE6-7BA1-41FB-8353-124C78C007DB}" type="sibTrans" cxnId="{33CAD485-5690-462D-92EC-AE47A30C7344}">
      <dgm:prSet/>
      <dgm:spPr/>
      <dgm:t>
        <a:bodyPr/>
        <a:lstStyle/>
        <a:p>
          <a:endParaRPr lang="en-IN" sz="1200"/>
        </a:p>
      </dgm:t>
    </dgm:pt>
    <dgm:pt modelId="{28B47820-293E-4A16-86BC-5EED34F46205}">
      <dgm:prSet custT="1"/>
      <dgm:spPr/>
      <dgm:t>
        <a:bodyPr/>
        <a:lstStyle/>
        <a:p>
          <a:r>
            <a:rPr lang="en-US" sz="1200" dirty="0">
              <a:solidFill>
                <a:schemeClr val="tx1"/>
              </a:solidFill>
              <a:latin typeface="Calibri" panose="020F0502020204030204" pitchFamily="34" charset="0"/>
              <a:cs typeface="Calibri" panose="020F0502020204030204" pitchFamily="34" charset="0"/>
            </a:rPr>
            <a:t>Alley</a:t>
          </a:r>
        </a:p>
      </dgm:t>
    </dgm:pt>
    <dgm:pt modelId="{D1E24179-2DF2-4B77-A082-7C9995EDB925}" type="parTrans" cxnId="{206EE796-8AA7-4C16-BB68-428E86C24116}">
      <dgm:prSet/>
      <dgm:spPr/>
      <dgm:t>
        <a:bodyPr/>
        <a:lstStyle/>
        <a:p>
          <a:endParaRPr lang="en-IN" sz="1200"/>
        </a:p>
      </dgm:t>
    </dgm:pt>
    <dgm:pt modelId="{3B4A5BE4-A307-4694-88B5-BB0C88936217}" type="sibTrans" cxnId="{206EE796-8AA7-4C16-BB68-428E86C24116}">
      <dgm:prSet/>
      <dgm:spPr/>
      <dgm:t>
        <a:bodyPr/>
        <a:lstStyle/>
        <a:p>
          <a:endParaRPr lang="en-IN" sz="1200"/>
        </a:p>
      </dgm:t>
    </dgm:pt>
    <dgm:pt modelId="{7CC75206-7FC6-458D-A11A-50177CF42E04}">
      <dgm:prSet custT="1"/>
      <dgm:spPr/>
      <dgm:t>
        <a:bodyPr/>
        <a:lstStyle/>
        <a:p>
          <a:r>
            <a:rPr lang="en-US" sz="1200">
              <a:solidFill>
                <a:schemeClr val="tx1"/>
              </a:solidFill>
              <a:latin typeface="Calibri" panose="020F0502020204030204" pitchFamily="34" charset="0"/>
              <a:cs typeface="Calibri" panose="020F0502020204030204" pitchFamily="34" charset="0"/>
            </a:rPr>
            <a:t>Neighborhood</a:t>
          </a:r>
          <a:endParaRPr lang="en-US" sz="1200" dirty="0">
            <a:latin typeface="Calibri" panose="020F0502020204030204" pitchFamily="34" charset="0"/>
            <a:cs typeface="Calibri" panose="020F0502020204030204" pitchFamily="34" charset="0"/>
          </a:endParaRPr>
        </a:p>
      </dgm:t>
    </dgm:pt>
    <dgm:pt modelId="{127B8CDA-FB31-4844-AB04-7D4B77C05F16}" type="parTrans" cxnId="{8F85DCC3-01C9-466F-8DC5-4047809D86C1}">
      <dgm:prSet/>
      <dgm:spPr/>
      <dgm:t>
        <a:bodyPr/>
        <a:lstStyle/>
        <a:p>
          <a:endParaRPr lang="en-IN" sz="1200"/>
        </a:p>
      </dgm:t>
    </dgm:pt>
    <dgm:pt modelId="{027484C5-2ADB-452A-A5EE-F0F94907EC2B}" type="sibTrans" cxnId="{8F85DCC3-01C9-466F-8DC5-4047809D86C1}">
      <dgm:prSet/>
      <dgm:spPr/>
      <dgm:t>
        <a:bodyPr/>
        <a:lstStyle/>
        <a:p>
          <a:endParaRPr lang="en-IN" sz="1200"/>
        </a:p>
      </dgm:t>
    </dgm:pt>
    <dgm:pt modelId="{213644FA-E8A4-4B9D-BE94-92ECE1524B49}">
      <dgm:prSet custT="1"/>
      <dgm:spPr/>
      <dgm:t>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Exterior covering on house</a:t>
          </a:r>
          <a:endParaRPr lang="en-IN" sz="1200" dirty="0"/>
        </a:p>
      </dgm:t>
    </dgm:pt>
    <dgm:pt modelId="{CA275FEE-87F4-4F8C-B8AD-4543D81B4B95}" type="parTrans" cxnId="{AD922972-9824-4E46-9A1B-B35C74861C45}">
      <dgm:prSet/>
      <dgm:spPr/>
      <dgm:t>
        <a:bodyPr/>
        <a:lstStyle/>
        <a:p>
          <a:endParaRPr lang="en-IN" sz="1200"/>
        </a:p>
      </dgm:t>
    </dgm:pt>
    <dgm:pt modelId="{1AEC5E6B-A936-4AED-B664-95A6091918B5}" type="sibTrans" cxnId="{AD922972-9824-4E46-9A1B-B35C74861C45}">
      <dgm:prSet/>
      <dgm:spPr/>
      <dgm:t>
        <a:bodyPr/>
        <a:lstStyle/>
        <a:p>
          <a:endParaRPr lang="en-IN" sz="1200"/>
        </a:p>
      </dgm:t>
    </dgm:pt>
    <dgm:pt modelId="{6EEED7C4-2B0D-466C-9F27-C122A8255276}">
      <dgm:prSet custT="1"/>
      <dgm:spPr/>
      <dgm:t>
        <a:bodyPr/>
        <a:lstStyle/>
        <a:p>
          <a:r>
            <a:rPr lang="en-US" sz="1200" b="0" i="0" u="none" dirty="0"/>
            <a:t>Roof</a:t>
          </a:r>
        </a:p>
        <a:p>
          <a:r>
            <a:rPr lang="en-US" sz="1200" b="0" i="0" u="none" dirty="0"/>
            <a:t>Material</a:t>
          </a:r>
          <a:endParaRPr lang="en-US" sz="1200" dirty="0">
            <a:solidFill>
              <a:schemeClr val="tx1"/>
            </a:solidFill>
            <a:latin typeface="Calibri" panose="020F0502020204030204" pitchFamily="34" charset="0"/>
            <a:cs typeface="Calibri" panose="020F0502020204030204" pitchFamily="34" charset="0"/>
          </a:endParaRPr>
        </a:p>
      </dgm:t>
    </dgm:pt>
    <dgm:pt modelId="{F134BF78-2EF9-43F9-BDE9-146CD447CD39}" type="parTrans" cxnId="{F8215DBB-7440-409E-B664-08D587450CA5}">
      <dgm:prSet/>
      <dgm:spPr/>
      <dgm:t>
        <a:bodyPr/>
        <a:lstStyle/>
        <a:p>
          <a:endParaRPr lang="en-IN" sz="1200"/>
        </a:p>
      </dgm:t>
    </dgm:pt>
    <dgm:pt modelId="{F621F153-C413-4E39-B80D-CE0819721630}" type="sibTrans" cxnId="{F8215DBB-7440-409E-B664-08D587450CA5}">
      <dgm:prSet/>
      <dgm:spPr/>
      <dgm:t>
        <a:bodyPr/>
        <a:lstStyle/>
        <a:p>
          <a:endParaRPr lang="en-IN" sz="1200"/>
        </a:p>
      </dgm:t>
    </dgm:pt>
    <dgm:pt modelId="{D4601F69-A551-4F41-95F4-1FF5F0F686F7}">
      <dgm:prSet custT="1"/>
      <dgm:spPr/>
      <dgm:t>
        <a:bodyPr/>
        <a:lstStyle/>
        <a:p>
          <a:r>
            <a:rPr lang="en-US" sz="1200">
              <a:solidFill>
                <a:schemeClr val="tx1"/>
              </a:solidFill>
              <a:latin typeface="Calibri" panose="020F0502020204030204" pitchFamily="34" charset="0"/>
              <a:cs typeface="Calibri" panose="020F0502020204030204" pitchFamily="34" charset="0"/>
            </a:rPr>
            <a:t>Type of foundation</a:t>
          </a:r>
          <a:endParaRPr lang="en-US" sz="1200" dirty="0">
            <a:latin typeface="Calibri" panose="020F0502020204030204" pitchFamily="34" charset="0"/>
            <a:cs typeface="Calibri" panose="020F0502020204030204" pitchFamily="34" charset="0"/>
          </a:endParaRPr>
        </a:p>
      </dgm:t>
    </dgm:pt>
    <dgm:pt modelId="{98F2EF47-F22D-4E14-A444-7B47497D92B1}" type="parTrans" cxnId="{36773B9C-E610-4F23-AB21-0C1F35EC551E}">
      <dgm:prSet/>
      <dgm:spPr/>
      <dgm:t>
        <a:bodyPr/>
        <a:lstStyle/>
        <a:p>
          <a:endParaRPr lang="en-IN" sz="1200"/>
        </a:p>
      </dgm:t>
    </dgm:pt>
    <dgm:pt modelId="{3B8DE4E9-7674-49F2-8B66-0C2FF827D06E}" type="sibTrans" cxnId="{36773B9C-E610-4F23-AB21-0C1F35EC551E}">
      <dgm:prSet/>
      <dgm:spPr/>
      <dgm:t>
        <a:bodyPr/>
        <a:lstStyle/>
        <a:p>
          <a:endParaRPr lang="en-IN" sz="1200"/>
        </a:p>
      </dgm:t>
    </dgm:pt>
    <dgm:pt modelId="{ACFA8B15-0E66-4620-B051-03C6497CFB24}">
      <dgm:prSet custT="1"/>
      <dgm:spPr/>
      <dgm:t>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Type of utilities available</a:t>
          </a:r>
          <a:endParaRPr lang="en-IN" sz="1200" dirty="0"/>
        </a:p>
      </dgm:t>
    </dgm:pt>
    <dgm:pt modelId="{E2DBED77-4432-499F-BC5C-0459AB2E761C}" type="parTrans" cxnId="{DED4C69A-0ED2-44A5-8F02-63DD96EC214E}">
      <dgm:prSet/>
      <dgm:spPr/>
      <dgm:t>
        <a:bodyPr/>
        <a:lstStyle/>
        <a:p>
          <a:endParaRPr lang="en-IN" sz="1200"/>
        </a:p>
      </dgm:t>
    </dgm:pt>
    <dgm:pt modelId="{EC85040B-70AD-43ED-BEE3-24B5B25904AB}" type="sibTrans" cxnId="{DED4C69A-0ED2-44A5-8F02-63DD96EC214E}">
      <dgm:prSet/>
      <dgm:spPr/>
      <dgm:t>
        <a:bodyPr/>
        <a:lstStyle/>
        <a:p>
          <a:endParaRPr lang="en-IN" sz="1200"/>
        </a:p>
      </dgm:t>
    </dgm:pt>
    <dgm:pt modelId="{4FF62383-779B-40E1-8E73-27D3AC4C1AF3}">
      <dgm:prSet custT="1"/>
      <dgm:spPr/>
      <dgm:t>
        <a:bodyPr/>
        <a:lstStyle/>
        <a:p>
          <a:r>
            <a:rPr lang="en-US" sz="1200">
              <a:solidFill>
                <a:schemeClr val="tx1"/>
              </a:solidFill>
              <a:latin typeface="Calibri" panose="020F0502020204030204" pitchFamily="34" charset="0"/>
              <a:cs typeface="Calibri" panose="020F0502020204030204" pitchFamily="34" charset="0"/>
            </a:rPr>
            <a:t>Type of heating</a:t>
          </a:r>
          <a:endParaRPr lang="en-US" sz="1200" dirty="0">
            <a:solidFill>
              <a:schemeClr val="tx1"/>
            </a:solidFill>
            <a:latin typeface="Calibri" panose="020F0502020204030204" pitchFamily="34" charset="0"/>
            <a:cs typeface="Calibri" panose="020F0502020204030204" pitchFamily="34" charset="0"/>
          </a:endParaRPr>
        </a:p>
      </dgm:t>
    </dgm:pt>
    <dgm:pt modelId="{82928710-7723-4AA7-8AC9-D16BBB2B7169}" type="parTrans" cxnId="{83DAE1BB-2F57-4D6F-B995-A8A8BBB4B39E}">
      <dgm:prSet/>
      <dgm:spPr/>
      <dgm:t>
        <a:bodyPr/>
        <a:lstStyle/>
        <a:p>
          <a:endParaRPr lang="en-IN" sz="1200"/>
        </a:p>
      </dgm:t>
    </dgm:pt>
    <dgm:pt modelId="{88D40619-4E0A-41AE-A5DA-99008AF532DC}" type="sibTrans" cxnId="{83DAE1BB-2F57-4D6F-B995-A8A8BBB4B39E}">
      <dgm:prSet/>
      <dgm:spPr/>
      <dgm:t>
        <a:bodyPr/>
        <a:lstStyle/>
        <a:p>
          <a:endParaRPr lang="en-IN" sz="1200"/>
        </a:p>
      </dgm:t>
    </dgm:pt>
    <dgm:pt modelId="{597EC7FD-5504-46B2-8EC0-A8F48B8F681F}">
      <dgm:prSet custT="1"/>
      <dgm:spPr/>
      <dgm:t>
        <a:bodyPr/>
        <a:lstStyle/>
        <a:p>
          <a:r>
            <a:rPr lang="en-US" sz="1200">
              <a:solidFill>
                <a:schemeClr val="tx1"/>
              </a:solidFill>
              <a:latin typeface="Calibri" panose="020F0502020204030204" pitchFamily="34" charset="0"/>
              <a:cs typeface="Calibri" panose="020F0502020204030204" pitchFamily="34" charset="0"/>
            </a:rPr>
            <a:t>Electrical system</a:t>
          </a:r>
          <a:endParaRPr lang="en-US" sz="1200" dirty="0">
            <a:solidFill>
              <a:schemeClr val="tx1"/>
            </a:solidFill>
            <a:latin typeface="Calibri" panose="020F0502020204030204" pitchFamily="34" charset="0"/>
            <a:cs typeface="Calibri" panose="020F0502020204030204" pitchFamily="34" charset="0"/>
          </a:endParaRPr>
        </a:p>
      </dgm:t>
    </dgm:pt>
    <dgm:pt modelId="{66E15ADE-A074-490F-856F-34DEC54BD30B}" type="parTrans" cxnId="{568C17F2-92CB-4E51-867B-DC73A69E8C19}">
      <dgm:prSet/>
      <dgm:spPr/>
      <dgm:t>
        <a:bodyPr/>
        <a:lstStyle/>
        <a:p>
          <a:endParaRPr lang="en-IN" sz="1200"/>
        </a:p>
      </dgm:t>
    </dgm:pt>
    <dgm:pt modelId="{92DD0C47-E2B6-4B42-A9A4-174BC66558DE}" type="sibTrans" cxnId="{568C17F2-92CB-4E51-867B-DC73A69E8C19}">
      <dgm:prSet/>
      <dgm:spPr/>
      <dgm:t>
        <a:bodyPr/>
        <a:lstStyle/>
        <a:p>
          <a:endParaRPr lang="en-IN" sz="1200"/>
        </a:p>
      </dgm:t>
    </dgm:pt>
    <dgm:pt modelId="{F46D088D-6989-40F9-AA16-F97A5349FC35}">
      <dgm:prSet custT="1"/>
      <dgm:spPr/>
      <dgm:t>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Lot size in square feet</a:t>
          </a:r>
          <a:endParaRPr lang="en-IN" sz="1200" dirty="0"/>
        </a:p>
      </dgm:t>
    </dgm:pt>
    <dgm:pt modelId="{D715F53B-E383-434C-B55B-CD8EE241207E}" type="parTrans" cxnId="{4D5DD2A2-DE34-464A-B2CA-ECE4DEBC37E3}">
      <dgm:prSet/>
      <dgm:spPr/>
      <dgm:t>
        <a:bodyPr/>
        <a:lstStyle/>
        <a:p>
          <a:endParaRPr lang="en-IN" sz="1200"/>
        </a:p>
      </dgm:t>
    </dgm:pt>
    <dgm:pt modelId="{BD0B3129-30D7-4A34-B7B8-6E00B2A58C2A}" type="sibTrans" cxnId="{4D5DD2A2-DE34-464A-B2CA-ECE4DEBC37E3}">
      <dgm:prSet/>
      <dgm:spPr/>
      <dgm:t>
        <a:bodyPr/>
        <a:lstStyle/>
        <a:p>
          <a:endParaRPr lang="en-IN" sz="1200"/>
        </a:p>
      </dgm:t>
    </dgm:pt>
    <dgm:pt modelId="{EFDDE4BE-C1F6-46C8-B810-7A3AE3A4EC85}">
      <dgm:prSet custT="1"/>
      <dgm:spPr/>
      <dgm:t>
        <a:bodyPr/>
        <a:lstStyle/>
        <a:p>
          <a:r>
            <a:rPr lang="en-US" sz="1200">
              <a:solidFill>
                <a:schemeClr val="tx1"/>
              </a:solidFill>
              <a:latin typeface="Calibri" panose="020F0502020204030204" pitchFamily="34" charset="0"/>
              <a:cs typeface="Calibri" panose="020F0502020204030204" pitchFamily="34" charset="0"/>
            </a:rPr>
            <a:t>First Floor square feet</a:t>
          </a:r>
          <a:endParaRPr lang="en-US" sz="1200" dirty="0">
            <a:solidFill>
              <a:schemeClr val="tx1"/>
            </a:solidFill>
            <a:latin typeface="Calibri" panose="020F0502020204030204" pitchFamily="34" charset="0"/>
            <a:cs typeface="Calibri" panose="020F0502020204030204" pitchFamily="34" charset="0"/>
          </a:endParaRPr>
        </a:p>
      </dgm:t>
    </dgm:pt>
    <dgm:pt modelId="{5680188B-F953-402B-A695-CD84F3CD6487}" type="parTrans" cxnId="{EFCA2237-7B32-4B81-ABCA-76A58F34D22B}">
      <dgm:prSet/>
      <dgm:spPr/>
      <dgm:t>
        <a:bodyPr/>
        <a:lstStyle/>
        <a:p>
          <a:endParaRPr lang="en-IN" sz="1200"/>
        </a:p>
      </dgm:t>
    </dgm:pt>
    <dgm:pt modelId="{53B491BA-2761-4F22-9E13-8E5A5C88C353}" type="sibTrans" cxnId="{EFCA2237-7B32-4B81-ABCA-76A58F34D22B}">
      <dgm:prSet/>
      <dgm:spPr/>
      <dgm:t>
        <a:bodyPr/>
        <a:lstStyle/>
        <a:p>
          <a:endParaRPr lang="en-IN" sz="1200"/>
        </a:p>
      </dgm:t>
    </dgm:pt>
    <dgm:pt modelId="{857D1324-0EE1-40F2-A26B-ED29432CAA50}">
      <dgm:prSet custT="1"/>
      <dgm:spPr/>
      <dgm:t>
        <a:bodyPr/>
        <a:lstStyle/>
        <a:p>
          <a:r>
            <a:rPr lang="en-US" sz="1200">
              <a:solidFill>
                <a:schemeClr val="tx1"/>
              </a:solidFill>
              <a:latin typeface="Calibri" panose="020F0502020204030204" pitchFamily="34" charset="0"/>
              <a:cs typeface="Calibri" panose="020F0502020204030204" pitchFamily="34" charset="0"/>
            </a:rPr>
            <a:t>Second floor square feet</a:t>
          </a:r>
          <a:endParaRPr lang="en-US" sz="1200" dirty="0">
            <a:solidFill>
              <a:schemeClr val="tx1"/>
            </a:solidFill>
            <a:latin typeface="Calibri" panose="020F0502020204030204" pitchFamily="34" charset="0"/>
            <a:cs typeface="Calibri" panose="020F0502020204030204" pitchFamily="34" charset="0"/>
          </a:endParaRPr>
        </a:p>
      </dgm:t>
    </dgm:pt>
    <dgm:pt modelId="{C08E31FF-7651-4010-8384-548B3507C032}" type="parTrans" cxnId="{0150DF87-1D86-445B-8AC0-3FB7C64EC3A9}">
      <dgm:prSet/>
      <dgm:spPr/>
      <dgm:t>
        <a:bodyPr/>
        <a:lstStyle/>
        <a:p>
          <a:endParaRPr lang="en-IN" sz="1200"/>
        </a:p>
      </dgm:t>
    </dgm:pt>
    <dgm:pt modelId="{66378465-A61E-400D-86D8-646C53C8DCA6}" type="sibTrans" cxnId="{0150DF87-1D86-445B-8AC0-3FB7C64EC3A9}">
      <dgm:prSet/>
      <dgm:spPr/>
      <dgm:t>
        <a:bodyPr/>
        <a:lstStyle/>
        <a:p>
          <a:endParaRPr lang="en-IN" sz="1200"/>
        </a:p>
      </dgm:t>
    </dgm:pt>
    <dgm:pt modelId="{34A0F99D-CCCD-4639-B7DE-9A9EF5716597}">
      <dgm:prSet custT="1"/>
      <dgm:spPr/>
      <dgm:t>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Heating quality and condition</a:t>
          </a:r>
          <a:endParaRPr lang="en-IN" sz="1200" dirty="0"/>
        </a:p>
      </dgm:t>
    </dgm:pt>
    <dgm:pt modelId="{AFAC8463-385F-46DF-BAF4-5E0BE05157B2}" type="parTrans" cxnId="{376AF433-FFBC-4ADB-A95F-AF28FDB26D6E}">
      <dgm:prSet/>
      <dgm:spPr/>
      <dgm:t>
        <a:bodyPr/>
        <a:lstStyle/>
        <a:p>
          <a:endParaRPr lang="en-IN" sz="1200"/>
        </a:p>
      </dgm:t>
    </dgm:pt>
    <dgm:pt modelId="{90EB43CC-F84C-4787-83F5-640CA482F4AA}" type="sibTrans" cxnId="{376AF433-FFBC-4ADB-A95F-AF28FDB26D6E}">
      <dgm:prSet/>
      <dgm:spPr/>
      <dgm:t>
        <a:bodyPr/>
        <a:lstStyle/>
        <a:p>
          <a:endParaRPr lang="en-IN" sz="1200"/>
        </a:p>
      </dgm:t>
    </dgm:pt>
    <dgm:pt modelId="{E271E159-9881-471E-8044-647D00A34946}">
      <dgm:prSet custT="1"/>
      <dgm:spPr/>
      <dgm:t>
        <a:bodyPr/>
        <a:lstStyle/>
        <a:p>
          <a:r>
            <a:rPr lang="en-US" sz="1200">
              <a:solidFill>
                <a:schemeClr val="tx1"/>
              </a:solidFill>
              <a:latin typeface="Calibri" panose="020F0502020204030204" pitchFamily="34" charset="0"/>
              <a:cs typeface="Calibri" panose="020F0502020204030204" pitchFamily="34" charset="0"/>
            </a:rPr>
            <a:t>Kitchen quality</a:t>
          </a:r>
          <a:endParaRPr lang="en-US" sz="1200" dirty="0">
            <a:solidFill>
              <a:schemeClr val="tx1"/>
            </a:solidFill>
            <a:latin typeface="Calibri" panose="020F0502020204030204" pitchFamily="34" charset="0"/>
            <a:cs typeface="Calibri" panose="020F0502020204030204" pitchFamily="34" charset="0"/>
          </a:endParaRPr>
        </a:p>
      </dgm:t>
    </dgm:pt>
    <dgm:pt modelId="{17C3ABC7-51D2-4AF5-9855-19B4CFB97CB3}" type="parTrans" cxnId="{76EE2B76-EAD0-4051-8973-1118B4CDE840}">
      <dgm:prSet/>
      <dgm:spPr/>
      <dgm:t>
        <a:bodyPr/>
        <a:lstStyle/>
        <a:p>
          <a:endParaRPr lang="en-IN" sz="1200"/>
        </a:p>
      </dgm:t>
    </dgm:pt>
    <dgm:pt modelId="{93D10A2E-E023-441F-9E25-3A580963672B}" type="sibTrans" cxnId="{76EE2B76-EAD0-4051-8973-1118B4CDE840}">
      <dgm:prSet/>
      <dgm:spPr/>
      <dgm:t>
        <a:bodyPr/>
        <a:lstStyle/>
        <a:p>
          <a:endParaRPr lang="en-IN" sz="1200"/>
        </a:p>
      </dgm:t>
    </dgm:pt>
    <dgm:pt modelId="{6B17606B-87A3-48E0-B6B5-191AE327801D}">
      <dgm:prSet custT="1"/>
      <dgm:spPr/>
      <dgm:t>
        <a:bodyPr/>
        <a:lstStyle/>
        <a:p>
          <a:r>
            <a:rPr lang="en-US" sz="1200">
              <a:solidFill>
                <a:schemeClr val="tx1"/>
              </a:solidFill>
              <a:latin typeface="Calibri" panose="020F0502020204030204" pitchFamily="34" charset="0"/>
              <a:cs typeface="Calibri" panose="020F0502020204030204" pitchFamily="34" charset="0"/>
            </a:rPr>
            <a:t>Garage quality</a:t>
          </a:r>
          <a:endParaRPr lang="en-US" sz="1200" dirty="0">
            <a:solidFill>
              <a:schemeClr val="tx1"/>
            </a:solidFill>
            <a:latin typeface="Calibri" panose="020F0502020204030204" pitchFamily="34" charset="0"/>
            <a:cs typeface="Calibri" panose="020F0502020204030204" pitchFamily="34" charset="0"/>
          </a:endParaRPr>
        </a:p>
      </dgm:t>
    </dgm:pt>
    <dgm:pt modelId="{0CED55C4-E706-488B-8F03-7765D418DF95}" type="parTrans" cxnId="{70DC606C-1E57-480E-8B5B-E979EEAEA493}">
      <dgm:prSet/>
      <dgm:spPr/>
      <dgm:t>
        <a:bodyPr/>
        <a:lstStyle/>
        <a:p>
          <a:endParaRPr lang="en-IN" sz="1200"/>
        </a:p>
      </dgm:t>
    </dgm:pt>
    <dgm:pt modelId="{DD3D9C69-B386-485E-9D27-D3EE9B3BA4B6}" type="sibTrans" cxnId="{70DC606C-1E57-480E-8B5B-E979EEAEA493}">
      <dgm:prSet/>
      <dgm:spPr/>
      <dgm:t>
        <a:bodyPr/>
        <a:lstStyle/>
        <a:p>
          <a:endParaRPr lang="en-IN" sz="1200"/>
        </a:p>
      </dgm:t>
    </dgm:pt>
    <dgm:pt modelId="{AE4DF270-5E28-46AC-97EA-AB1F4787CB57}" type="pres">
      <dgm:prSet presAssocID="{9F9CCC1A-EC3A-49D9-8489-42F95157DD94}" presName="diagram" presStyleCnt="0">
        <dgm:presLayoutVars>
          <dgm:chPref val="1"/>
          <dgm:dir/>
          <dgm:animOne val="branch"/>
          <dgm:animLvl val="lvl"/>
          <dgm:resizeHandles/>
        </dgm:presLayoutVars>
      </dgm:prSet>
      <dgm:spPr/>
    </dgm:pt>
    <dgm:pt modelId="{93CCF006-1D20-4D24-8713-BE41E970636A}" type="pres">
      <dgm:prSet presAssocID="{F5B741FB-92CE-45B7-BB6B-64CB8EB3CCDF}" presName="root" presStyleCnt="0"/>
      <dgm:spPr/>
    </dgm:pt>
    <dgm:pt modelId="{320224F8-38E7-4547-B827-B41CF31F35B1}" type="pres">
      <dgm:prSet presAssocID="{F5B741FB-92CE-45B7-BB6B-64CB8EB3CCDF}" presName="rootComposite" presStyleCnt="0"/>
      <dgm:spPr/>
    </dgm:pt>
    <dgm:pt modelId="{7672D81E-E2D9-4B98-A5FA-EF66EFB5FC2C}" type="pres">
      <dgm:prSet presAssocID="{F5B741FB-92CE-45B7-BB6B-64CB8EB3CCDF}" presName="rootText" presStyleLbl="node1" presStyleIdx="0" presStyleCnt="6"/>
      <dgm:spPr/>
    </dgm:pt>
    <dgm:pt modelId="{9886B3B8-0877-41E8-98B7-EFB86981546A}" type="pres">
      <dgm:prSet presAssocID="{F5B741FB-92CE-45B7-BB6B-64CB8EB3CCDF}" presName="rootConnector" presStyleLbl="node1" presStyleIdx="0" presStyleCnt="6"/>
      <dgm:spPr/>
    </dgm:pt>
    <dgm:pt modelId="{DCAC1FCE-B27F-4445-8875-85A90004DE68}" type="pres">
      <dgm:prSet presAssocID="{F5B741FB-92CE-45B7-BB6B-64CB8EB3CCDF}" presName="childShape" presStyleCnt="0"/>
      <dgm:spPr/>
    </dgm:pt>
    <dgm:pt modelId="{046EE0FB-87EF-41ED-8429-21A1592D2F56}" type="pres">
      <dgm:prSet presAssocID="{F244F920-9C62-4386-B6B3-B49F691FEB31}" presName="Name13" presStyleLbl="parChTrans1D2" presStyleIdx="0" presStyleCnt="18"/>
      <dgm:spPr/>
    </dgm:pt>
    <dgm:pt modelId="{36930416-4A8B-486F-9DC3-F7C9CEDB427F}" type="pres">
      <dgm:prSet presAssocID="{1A9F1668-31B2-485F-9A13-AE163653EB94}" presName="childText" presStyleLbl="bgAcc1" presStyleIdx="0" presStyleCnt="18">
        <dgm:presLayoutVars>
          <dgm:bulletEnabled val="1"/>
        </dgm:presLayoutVars>
      </dgm:prSet>
      <dgm:spPr/>
    </dgm:pt>
    <dgm:pt modelId="{98370B56-4BCA-49E9-962C-8FC9835BC6FE}" type="pres">
      <dgm:prSet presAssocID="{4B27D972-3A2E-4D83-8550-922807976385}" presName="Name13" presStyleLbl="parChTrans1D2" presStyleIdx="1" presStyleCnt="18"/>
      <dgm:spPr/>
    </dgm:pt>
    <dgm:pt modelId="{2C0899DC-16C8-4802-B798-44C5B0B2287D}" type="pres">
      <dgm:prSet presAssocID="{5332BF64-1BD9-47B4-B6C3-7B8E146B050B}" presName="childText" presStyleLbl="bgAcc1" presStyleIdx="1" presStyleCnt="18">
        <dgm:presLayoutVars>
          <dgm:bulletEnabled val="1"/>
        </dgm:presLayoutVars>
      </dgm:prSet>
      <dgm:spPr/>
    </dgm:pt>
    <dgm:pt modelId="{CD191E5D-0C92-4070-A6AB-BF3D106839B9}" type="pres">
      <dgm:prSet presAssocID="{2B13A8A2-87BB-4377-9C0B-22B43048DC1F}" presName="Name13" presStyleLbl="parChTrans1D2" presStyleIdx="2" presStyleCnt="18"/>
      <dgm:spPr/>
    </dgm:pt>
    <dgm:pt modelId="{6A36541D-230E-46BD-903D-2A85FEF6805A}" type="pres">
      <dgm:prSet presAssocID="{77FF787A-990E-40FB-B671-788103DAB548}" presName="childText" presStyleLbl="bgAcc1" presStyleIdx="2" presStyleCnt="18">
        <dgm:presLayoutVars>
          <dgm:bulletEnabled val="1"/>
        </dgm:presLayoutVars>
      </dgm:prSet>
      <dgm:spPr/>
    </dgm:pt>
    <dgm:pt modelId="{A438672F-2033-4731-ADD7-62133230C395}" type="pres">
      <dgm:prSet presAssocID="{242D1DB7-6036-46EE-BBEF-54A8940569B7}" presName="root" presStyleCnt="0"/>
      <dgm:spPr/>
    </dgm:pt>
    <dgm:pt modelId="{725D9D15-5956-4347-A098-326B164F0D64}" type="pres">
      <dgm:prSet presAssocID="{242D1DB7-6036-46EE-BBEF-54A8940569B7}" presName="rootComposite" presStyleCnt="0"/>
      <dgm:spPr/>
    </dgm:pt>
    <dgm:pt modelId="{03AF490E-7C44-4D88-B51E-A90FC83F1AB9}" type="pres">
      <dgm:prSet presAssocID="{242D1DB7-6036-46EE-BBEF-54A8940569B7}" presName="rootText" presStyleLbl="node1" presStyleIdx="1" presStyleCnt="6"/>
      <dgm:spPr/>
    </dgm:pt>
    <dgm:pt modelId="{5854C538-0845-4E3B-89EB-C2942818F39E}" type="pres">
      <dgm:prSet presAssocID="{242D1DB7-6036-46EE-BBEF-54A8940569B7}" presName="rootConnector" presStyleLbl="node1" presStyleIdx="1" presStyleCnt="6"/>
      <dgm:spPr/>
    </dgm:pt>
    <dgm:pt modelId="{BC30D1FE-52FE-40F1-B8BB-4700AE99DE13}" type="pres">
      <dgm:prSet presAssocID="{242D1DB7-6036-46EE-BBEF-54A8940569B7}" presName="childShape" presStyleCnt="0"/>
      <dgm:spPr/>
    </dgm:pt>
    <dgm:pt modelId="{59A07C22-475A-4E0C-941A-7BD262BA46C7}" type="pres">
      <dgm:prSet presAssocID="{E20EA414-9CB2-4065-A969-17C2A5EEF7CC}" presName="Name13" presStyleLbl="parChTrans1D2" presStyleIdx="3" presStyleCnt="18"/>
      <dgm:spPr/>
    </dgm:pt>
    <dgm:pt modelId="{AD92E719-07EF-4174-9F3E-4BF533273A30}" type="pres">
      <dgm:prSet presAssocID="{ACD92A81-860A-4A48-80F8-61AEC0901EF6}" presName="childText" presStyleLbl="bgAcc1" presStyleIdx="3" presStyleCnt="18">
        <dgm:presLayoutVars>
          <dgm:bulletEnabled val="1"/>
        </dgm:presLayoutVars>
      </dgm:prSet>
      <dgm:spPr/>
    </dgm:pt>
    <dgm:pt modelId="{722E0F93-0356-4471-8D8F-6EFC4D84DE4A}" type="pres">
      <dgm:prSet presAssocID="{D1E24179-2DF2-4B77-A082-7C9995EDB925}" presName="Name13" presStyleLbl="parChTrans1D2" presStyleIdx="4" presStyleCnt="18"/>
      <dgm:spPr/>
    </dgm:pt>
    <dgm:pt modelId="{1F1E7420-84FA-48B3-A226-E1654DA96FCC}" type="pres">
      <dgm:prSet presAssocID="{28B47820-293E-4A16-86BC-5EED34F46205}" presName="childText" presStyleLbl="bgAcc1" presStyleIdx="4" presStyleCnt="18">
        <dgm:presLayoutVars>
          <dgm:bulletEnabled val="1"/>
        </dgm:presLayoutVars>
      </dgm:prSet>
      <dgm:spPr/>
    </dgm:pt>
    <dgm:pt modelId="{BCC0B6EC-E18C-4A6D-A3AB-9E35A8A0DE1B}" type="pres">
      <dgm:prSet presAssocID="{127B8CDA-FB31-4844-AB04-7D4B77C05F16}" presName="Name13" presStyleLbl="parChTrans1D2" presStyleIdx="5" presStyleCnt="18"/>
      <dgm:spPr/>
    </dgm:pt>
    <dgm:pt modelId="{47C6EB9F-A253-45F7-A934-ECF6E0F137F4}" type="pres">
      <dgm:prSet presAssocID="{7CC75206-7FC6-458D-A11A-50177CF42E04}" presName="childText" presStyleLbl="bgAcc1" presStyleIdx="5" presStyleCnt="18">
        <dgm:presLayoutVars>
          <dgm:bulletEnabled val="1"/>
        </dgm:presLayoutVars>
      </dgm:prSet>
      <dgm:spPr/>
    </dgm:pt>
    <dgm:pt modelId="{DC910BF2-4D42-43B0-9374-B1ED09C66383}" type="pres">
      <dgm:prSet presAssocID="{3F532645-2E9E-4935-BB96-5ADBE4ABF2F5}" presName="root" presStyleCnt="0"/>
      <dgm:spPr/>
    </dgm:pt>
    <dgm:pt modelId="{79971CD0-E16E-4B4A-A6CB-87B7B7DC7D43}" type="pres">
      <dgm:prSet presAssocID="{3F532645-2E9E-4935-BB96-5ADBE4ABF2F5}" presName="rootComposite" presStyleCnt="0"/>
      <dgm:spPr/>
    </dgm:pt>
    <dgm:pt modelId="{85851032-BEF6-4041-B144-2FD8BFEB5766}" type="pres">
      <dgm:prSet presAssocID="{3F532645-2E9E-4935-BB96-5ADBE4ABF2F5}" presName="rootText" presStyleLbl="node1" presStyleIdx="2" presStyleCnt="6"/>
      <dgm:spPr/>
    </dgm:pt>
    <dgm:pt modelId="{38ECBAF5-3FB4-4077-9EF3-FCDEF8C8F37C}" type="pres">
      <dgm:prSet presAssocID="{3F532645-2E9E-4935-BB96-5ADBE4ABF2F5}" presName="rootConnector" presStyleLbl="node1" presStyleIdx="2" presStyleCnt="6"/>
      <dgm:spPr/>
    </dgm:pt>
    <dgm:pt modelId="{594BB9EC-EC2A-43AB-BBB8-7D35CE1AF76C}" type="pres">
      <dgm:prSet presAssocID="{3F532645-2E9E-4935-BB96-5ADBE4ABF2F5}" presName="childShape" presStyleCnt="0"/>
      <dgm:spPr/>
    </dgm:pt>
    <dgm:pt modelId="{B5736EF1-EE8D-4EDD-A585-6E4B8868961F}" type="pres">
      <dgm:prSet presAssocID="{CA275FEE-87F4-4F8C-B8AD-4543D81B4B95}" presName="Name13" presStyleLbl="parChTrans1D2" presStyleIdx="6" presStyleCnt="18"/>
      <dgm:spPr/>
    </dgm:pt>
    <dgm:pt modelId="{CDE2A9D6-2E42-46E7-B1A3-B1603C949D0F}" type="pres">
      <dgm:prSet presAssocID="{213644FA-E8A4-4B9D-BE94-92ECE1524B49}" presName="childText" presStyleLbl="bgAcc1" presStyleIdx="6" presStyleCnt="18">
        <dgm:presLayoutVars>
          <dgm:bulletEnabled val="1"/>
        </dgm:presLayoutVars>
      </dgm:prSet>
      <dgm:spPr/>
    </dgm:pt>
    <dgm:pt modelId="{8951AE6E-C0CF-4194-98A9-1142674C7238}" type="pres">
      <dgm:prSet presAssocID="{F134BF78-2EF9-43F9-BDE9-146CD447CD39}" presName="Name13" presStyleLbl="parChTrans1D2" presStyleIdx="7" presStyleCnt="18"/>
      <dgm:spPr/>
    </dgm:pt>
    <dgm:pt modelId="{A2DB6194-730D-4EE4-8949-419CA46ECDD3}" type="pres">
      <dgm:prSet presAssocID="{6EEED7C4-2B0D-466C-9F27-C122A8255276}" presName="childText" presStyleLbl="bgAcc1" presStyleIdx="7" presStyleCnt="18">
        <dgm:presLayoutVars>
          <dgm:bulletEnabled val="1"/>
        </dgm:presLayoutVars>
      </dgm:prSet>
      <dgm:spPr/>
    </dgm:pt>
    <dgm:pt modelId="{144B3FCD-3E4D-4E19-AE57-8E64E1D39DFA}" type="pres">
      <dgm:prSet presAssocID="{98F2EF47-F22D-4E14-A444-7B47497D92B1}" presName="Name13" presStyleLbl="parChTrans1D2" presStyleIdx="8" presStyleCnt="18"/>
      <dgm:spPr/>
    </dgm:pt>
    <dgm:pt modelId="{20BFD245-D838-4A40-8429-31382C562DF0}" type="pres">
      <dgm:prSet presAssocID="{D4601F69-A551-4F41-95F4-1FF5F0F686F7}" presName="childText" presStyleLbl="bgAcc1" presStyleIdx="8" presStyleCnt="18">
        <dgm:presLayoutVars>
          <dgm:bulletEnabled val="1"/>
        </dgm:presLayoutVars>
      </dgm:prSet>
      <dgm:spPr/>
    </dgm:pt>
    <dgm:pt modelId="{92BB4185-E686-48C5-B114-74717B614494}" type="pres">
      <dgm:prSet presAssocID="{E2B48A25-C84A-4BFB-B74A-C517C6F0CD04}" presName="root" presStyleCnt="0"/>
      <dgm:spPr/>
    </dgm:pt>
    <dgm:pt modelId="{D52DA420-156D-41DE-B1E9-85863B93F87F}" type="pres">
      <dgm:prSet presAssocID="{E2B48A25-C84A-4BFB-B74A-C517C6F0CD04}" presName="rootComposite" presStyleCnt="0"/>
      <dgm:spPr/>
    </dgm:pt>
    <dgm:pt modelId="{39E81F38-13F2-4003-A9D9-6E0E3F6F200A}" type="pres">
      <dgm:prSet presAssocID="{E2B48A25-C84A-4BFB-B74A-C517C6F0CD04}" presName="rootText" presStyleLbl="node1" presStyleIdx="3" presStyleCnt="6"/>
      <dgm:spPr/>
    </dgm:pt>
    <dgm:pt modelId="{2A3191C4-4CC2-4462-9046-E871CA89EF03}" type="pres">
      <dgm:prSet presAssocID="{E2B48A25-C84A-4BFB-B74A-C517C6F0CD04}" presName="rootConnector" presStyleLbl="node1" presStyleIdx="3" presStyleCnt="6"/>
      <dgm:spPr/>
    </dgm:pt>
    <dgm:pt modelId="{5670F58E-5BC9-4B5D-BB62-CA47FF95C80C}" type="pres">
      <dgm:prSet presAssocID="{E2B48A25-C84A-4BFB-B74A-C517C6F0CD04}" presName="childShape" presStyleCnt="0"/>
      <dgm:spPr/>
    </dgm:pt>
    <dgm:pt modelId="{8C24B61B-09BF-4E61-8EE6-356E758A598B}" type="pres">
      <dgm:prSet presAssocID="{E2DBED77-4432-499F-BC5C-0459AB2E761C}" presName="Name13" presStyleLbl="parChTrans1D2" presStyleIdx="9" presStyleCnt="18"/>
      <dgm:spPr/>
    </dgm:pt>
    <dgm:pt modelId="{36FFF44A-51B8-4A49-9A0B-EDD2C7DEADCD}" type="pres">
      <dgm:prSet presAssocID="{ACFA8B15-0E66-4620-B051-03C6497CFB24}" presName="childText" presStyleLbl="bgAcc1" presStyleIdx="9" presStyleCnt="18">
        <dgm:presLayoutVars>
          <dgm:bulletEnabled val="1"/>
        </dgm:presLayoutVars>
      </dgm:prSet>
      <dgm:spPr/>
    </dgm:pt>
    <dgm:pt modelId="{0075F9DC-6777-4FFE-87A1-5F86647CF7A7}" type="pres">
      <dgm:prSet presAssocID="{82928710-7723-4AA7-8AC9-D16BBB2B7169}" presName="Name13" presStyleLbl="parChTrans1D2" presStyleIdx="10" presStyleCnt="18"/>
      <dgm:spPr/>
    </dgm:pt>
    <dgm:pt modelId="{67FB0EA0-31C8-48BB-88CC-09D4CFFDD89B}" type="pres">
      <dgm:prSet presAssocID="{4FF62383-779B-40E1-8E73-27D3AC4C1AF3}" presName="childText" presStyleLbl="bgAcc1" presStyleIdx="10" presStyleCnt="18">
        <dgm:presLayoutVars>
          <dgm:bulletEnabled val="1"/>
        </dgm:presLayoutVars>
      </dgm:prSet>
      <dgm:spPr/>
    </dgm:pt>
    <dgm:pt modelId="{67DD8E39-648E-4083-AD9D-E6E5492D8A2B}" type="pres">
      <dgm:prSet presAssocID="{66E15ADE-A074-490F-856F-34DEC54BD30B}" presName="Name13" presStyleLbl="parChTrans1D2" presStyleIdx="11" presStyleCnt="18"/>
      <dgm:spPr/>
    </dgm:pt>
    <dgm:pt modelId="{69A74426-8C1E-4D79-AFA9-A373D6A69888}" type="pres">
      <dgm:prSet presAssocID="{597EC7FD-5504-46B2-8EC0-A8F48B8F681F}" presName="childText" presStyleLbl="bgAcc1" presStyleIdx="11" presStyleCnt="18">
        <dgm:presLayoutVars>
          <dgm:bulletEnabled val="1"/>
        </dgm:presLayoutVars>
      </dgm:prSet>
      <dgm:spPr/>
    </dgm:pt>
    <dgm:pt modelId="{749BDCB3-DE84-4D42-B8B6-13455DCB15FF}" type="pres">
      <dgm:prSet presAssocID="{79592C9E-D0C4-4A7E-9DF3-41DFE15D1AAA}" presName="root" presStyleCnt="0"/>
      <dgm:spPr/>
    </dgm:pt>
    <dgm:pt modelId="{5DBF6962-1711-4BB2-93B8-FF63623480A2}" type="pres">
      <dgm:prSet presAssocID="{79592C9E-D0C4-4A7E-9DF3-41DFE15D1AAA}" presName="rootComposite" presStyleCnt="0"/>
      <dgm:spPr/>
    </dgm:pt>
    <dgm:pt modelId="{1D59EC13-EC51-484C-883B-3AA795125382}" type="pres">
      <dgm:prSet presAssocID="{79592C9E-D0C4-4A7E-9DF3-41DFE15D1AAA}" presName="rootText" presStyleLbl="node1" presStyleIdx="4" presStyleCnt="6"/>
      <dgm:spPr/>
    </dgm:pt>
    <dgm:pt modelId="{92A7C23C-20D3-4A9E-9D9A-6CF0885FF22E}" type="pres">
      <dgm:prSet presAssocID="{79592C9E-D0C4-4A7E-9DF3-41DFE15D1AAA}" presName="rootConnector" presStyleLbl="node1" presStyleIdx="4" presStyleCnt="6"/>
      <dgm:spPr/>
    </dgm:pt>
    <dgm:pt modelId="{8731F6E4-D61B-4743-8144-4C419ADAA91E}" type="pres">
      <dgm:prSet presAssocID="{79592C9E-D0C4-4A7E-9DF3-41DFE15D1AAA}" presName="childShape" presStyleCnt="0"/>
      <dgm:spPr/>
    </dgm:pt>
    <dgm:pt modelId="{21C0460B-68CF-412A-9F74-4A5BC9798B00}" type="pres">
      <dgm:prSet presAssocID="{D715F53B-E383-434C-B55B-CD8EE241207E}" presName="Name13" presStyleLbl="parChTrans1D2" presStyleIdx="12" presStyleCnt="18"/>
      <dgm:spPr/>
    </dgm:pt>
    <dgm:pt modelId="{35CCB1D5-8DFC-402C-BB91-E6C9EDC90C18}" type="pres">
      <dgm:prSet presAssocID="{F46D088D-6989-40F9-AA16-F97A5349FC35}" presName="childText" presStyleLbl="bgAcc1" presStyleIdx="12" presStyleCnt="18">
        <dgm:presLayoutVars>
          <dgm:bulletEnabled val="1"/>
        </dgm:presLayoutVars>
      </dgm:prSet>
      <dgm:spPr/>
    </dgm:pt>
    <dgm:pt modelId="{BB088B4D-EFC4-420E-B96A-509521F8A495}" type="pres">
      <dgm:prSet presAssocID="{5680188B-F953-402B-A695-CD84F3CD6487}" presName="Name13" presStyleLbl="parChTrans1D2" presStyleIdx="13" presStyleCnt="18"/>
      <dgm:spPr/>
    </dgm:pt>
    <dgm:pt modelId="{664C8E96-36F0-4B62-9167-DC3195DE9641}" type="pres">
      <dgm:prSet presAssocID="{EFDDE4BE-C1F6-46C8-B810-7A3AE3A4EC85}" presName="childText" presStyleLbl="bgAcc1" presStyleIdx="13" presStyleCnt="18">
        <dgm:presLayoutVars>
          <dgm:bulletEnabled val="1"/>
        </dgm:presLayoutVars>
      </dgm:prSet>
      <dgm:spPr/>
    </dgm:pt>
    <dgm:pt modelId="{DDBBC05A-4357-41C5-9F22-0EBA289AC758}" type="pres">
      <dgm:prSet presAssocID="{C08E31FF-7651-4010-8384-548B3507C032}" presName="Name13" presStyleLbl="parChTrans1D2" presStyleIdx="14" presStyleCnt="18"/>
      <dgm:spPr/>
    </dgm:pt>
    <dgm:pt modelId="{3187A0BB-EA9A-4DD7-B3BB-A1F1DE9DD564}" type="pres">
      <dgm:prSet presAssocID="{857D1324-0EE1-40F2-A26B-ED29432CAA50}" presName="childText" presStyleLbl="bgAcc1" presStyleIdx="14" presStyleCnt="18">
        <dgm:presLayoutVars>
          <dgm:bulletEnabled val="1"/>
        </dgm:presLayoutVars>
      </dgm:prSet>
      <dgm:spPr/>
    </dgm:pt>
    <dgm:pt modelId="{1BD74987-6A69-46DE-832D-63F283F952E1}" type="pres">
      <dgm:prSet presAssocID="{8AC2BC15-0AAC-4D87-BB8D-E9580582D9D4}" presName="root" presStyleCnt="0"/>
      <dgm:spPr/>
    </dgm:pt>
    <dgm:pt modelId="{3CB6CFE0-BA54-4A1C-B1A6-1FC18F9B5E24}" type="pres">
      <dgm:prSet presAssocID="{8AC2BC15-0AAC-4D87-BB8D-E9580582D9D4}" presName="rootComposite" presStyleCnt="0"/>
      <dgm:spPr/>
    </dgm:pt>
    <dgm:pt modelId="{6B145D10-FBBA-40B2-909C-91F8E3C08A5D}" type="pres">
      <dgm:prSet presAssocID="{8AC2BC15-0AAC-4D87-BB8D-E9580582D9D4}" presName="rootText" presStyleLbl="node1" presStyleIdx="5" presStyleCnt="6"/>
      <dgm:spPr/>
    </dgm:pt>
    <dgm:pt modelId="{DF5FC39E-F0DF-40B8-AD05-262951918F65}" type="pres">
      <dgm:prSet presAssocID="{8AC2BC15-0AAC-4D87-BB8D-E9580582D9D4}" presName="rootConnector" presStyleLbl="node1" presStyleIdx="5" presStyleCnt="6"/>
      <dgm:spPr/>
    </dgm:pt>
    <dgm:pt modelId="{5C386014-D1D2-478F-B86D-C297684D62BB}" type="pres">
      <dgm:prSet presAssocID="{8AC2BC15-0AAC-4D87-BB8D-E9580582D9D4}" presName="childShape" presStyleCnt="0"/>
      <dgm:spPr/>
    </dgm:pt>
    <dgm:pt modelId="{DA479C89-90D6-46F8-B4A9-3C012A0F67EE}" type="pres">
      <dgm:prSet presAssocID="{AFAC8463-385F-46DF-BAF4-5E0BE05157B2}" presName="Name13" presStyleLbl="parChTrans1D2" presStyleIdx="15" presStyleCnt="18"/>
      <dgm:spPr/>
    </dgm:pt>
    <dgm:pt modelId="{2CD7C6EC-BADB-4603-9840-E9A43BFAF115}" type="pres">
      <dgm:prSet presAssocID="{34A0F99D-CCCD-4639-B7DE-9A9EF5716597}" presName="childText" presStyleLbl="bgAcc1" presStyleIdx="15" presStyleCnt="18">
        <dgm:presLayoutVars>
          <dgm:bulletEnabled val="1"/>
        </dgm:presLayoutVars>
      </dgm:prSet>
      <dgm:spPr/>
    </dgm:pt>
    <dgm:pt modelId="{CFD566B3-7FE9-400D-AD2D-15D766EB4CF5}" type="pres">
      <dgm:prSet presAssocID="{17C3ABC7-51D2-4AF5-9855-19B4CFB97CB3}" presName="Name13" presStyleLbl="parChTrans1D2" presStyleIdx="16" presStyleCnt="18"/>
      <dgm:spPr/>
    </dgm:pt>
    <dgm:pt modelId="{0D285E4C-52D2-4635-A65E-2BF7E9FE5E42}" type="pres">
      <dgm:prSet presAssocID="{E271E159-9881-471E-8044-647D00A34946}" presName="childText" presStyleLbl="bgAcc1" presStyleIdx="16" presStyleCnt="18">
        <dgm:presLayoutVars>
          <dgm:bulletEnabled val="1"/>
        </dgm:presLayoutVars>
      </dgm:prSet>
      <dgm:spPr/>
    </dgm:pt>
    <dgm:pt modelId="{FAF56138-DB64-4895-B492-745B9AC802A7}" type="pres">
      <dgm:prSet presAssocID="{0CED55C4-E706-488B-8F03-7765D418DF95}" presName="Name13" presStyleLbl="parChTrans1D2" presStyleIdx="17" presStyleCnt="18"/>
      <dgm:spPr/>
    </dgm:pt>
    <dgm:pt modelId="{EF7D2EEF-5531-440C-B49B-4D4B538867F6}" type="pres">
      <dgm:prSet presAssocID="{6B17606B-87A3-48E0-B6B5-191AE327801D}" presName="childText" presStyleLbl="bgAcc1" presStyleIdx="17" presStyleCnt="18">
        <dgm:presLayoutVars>
          <dgm:bulletEnabled val="1"/>
        </dgm:presLayoutVars>
      </dgm:prSet>
      <dgm:spPr/>
    </dgm:pt>
  </dgm:ptLst>
  <dgm:cxnLst>
    <dgm:cxn modelId="{767D5F02-BF07-442E-8A37-44D39C053630}" type="presOf" srcId="{AFAC8463-385F-46DF-BAF4-5E0BE05157B2}" destId="{DA479C89-90D6-46F8-B4A9-3C012A0F67EE}" srcOrd="0" destOrd="0" presId="urn:microsoft.com/office/officeart/2005/8/layout/hierarchy3"/>
    <dgm:cxn modelId="{3E354C03-537E-4EA9-9AF6-67078CF7E8A9}" type="presOf" srcId="{213644FA-E8A4-4B9D-BE94-92ECE1524B49}" destId="{CDE2A9D6-2E42-46E7-B1A3-B1603C949D0F}" srcOrd="0" destOrd="0" presId="urn:microsoft.com/office/officeart/2005/8/layout/hierarchy3"/>
    <dgm:cxn modelId="{6076DE03-95E8-43D2-B798-D9DC503FB522}" srcId="{9F9CCC1A-EC3A-49D9-8489-42F95157DD94}" destId="{79592C9E-D0C4-4A7E-9DF3-41DFE15D1AAA}" srcOrd="4" destOrd="0" parTransId="{DF315F0B-2EDB-4026-81DC-049C907A1868}" sibTransId="{A80350F5-BE58-43A1-8E7D-DC32C5ACDE50}"/>
    <dgm:cxn modelId="{38E9C008-4BE2-470E-BF7C-B381829A55AD}" type="presOf" srcId="{F244F920-9C62-4386-B6B3-B49F691FEB31}" destId="{046EE0FB-87EF-41ED-8429-21A1592D2F56}" srcOrd="0" destOrd="0" presId="urn:microsoft.com/office/officeart/2005/8/layout/hierarchy3"/>
    <dgm:cxn modelId="{8B17E20A-DEED-47BF-94EA-BD2A45064431}" srcId="{F5B741FB-92CE-45B7-BB6B-64CB8EB3CCDF}" destId="{5332BF64-1BD9-47B4-B6C3-7B8E146B050B}" srcOrd="1" destOrd="0" parTransId="{4B27D972-3A2E-4D83-8550-922807976385}" sibTransId="{1FBB8789-5A92-40E0-BCA2-71E198178174}"/>
    <dgm:cxn modelId="{8BAD3D0B-5DD4-40F2-A1B9-0E370CDCB45E}" type="presOf" srcId="{3F532645-2E9E-4935-BB96-5ADBE4ABF2F5}" destId="{38ECBAF5-3FB4-4077-9EF3-FCDEF8C8F37C}" srcOrd="1" destOrd="0" presId="urn:microsoft.com/office/officeart/2005/8/layout/hierarchy3"/>
    <dgm:cxn modelId="{4E15860B-535C-4DED-A7F5-53A5FA0599D9}" type="presOf" srcId="{E2B48A25-C84A-4BFB-B74A-C517C6F0CD04}" destId="{39E81F38-13F2-4003-A9D9-6E0E3F6F200A}" srcOrd="0" destOrd="0" presId="urn:microsoft.com/office/officeart/2005/8/layout/hierarchy3"/>
    <dgm:cxn modelId="{CE67E40B-1194-4A52-AB2D-B5D7CE0A294B}" type="presOf" srcId="{C08E31FF-7651-4010-8384-548B3507C032}" destId="{DDBBC05A-4357-41C5-9F22-0EBA289AC758}" srcOrd="0" destOrd="0" presId="urn:microsoft.com/office/officeart/2005/8/layout/hierarchy3"/>
    <dgm:cxn modelId="{6FA0510C-CC17-4B52-B091-7F7F7526D037}" type="presOf" srcId="{E271E159-9881-471E-8044-647D00A34946}" destId="{0D285E4C-52D2-4635-A65E-2BF7E9FE5E42}" srcOrd="0" destOrd="0" presId="urn:microsoft.com/office/officeart/2005/8/layout/hierarchy3"/>
    <dgm:cxn modelId="{7274F70D-C61B-420E-8906-AD10722740CA}" type="presOf" srcId="{2B13A8A2-87BB-4377-9C0B-22B43048DC1F}" destId="{CD191E5D-0C92-4070-A6AB-BF3D106839B9}" srcOrd="0" destOrd="0" presId="urn:microsoft.com/office/officeart/2005/8/layout/hierarchy3"/>
    <dgm:cxn modelId="{B3510619-B3B0-44C9-9FCE-3C97982B60F4}" type="presOf" srcId="{ACFA8B15-0E66-4620-B051-03C6497CFB24}" destId="{36FFF44A-51B8-4A49-9A0B-EDD2C7DEADCD}" srcOrd="0" destOrd="0" presId="urn:microsoft.com/office/officeart/2005/8/layout/hierarchy3"/>
    <dgm:cxn modelId="{854A131A-B5DB-4288-B2D5-1FC63B9EB409}" type="presOf" srcId="{79592C9E-D0C4-4A7E-9DF3-41DFE15D1AAA}" destId="{1D59EC13-EC51-484C-883B-3AA795125382}" srcOrd="0" destOrd="0" presId="urn:microsoft.com/office/officeart/2005/8/layout/hierarchy3"/>
    <dgm:cxn modelId="{E8F87C1B-E016-4F8C-9163-20ABD21E1488}" type="presOf" srcId="{E20EA414-9CB2-4065-A969-17C2A5EEF7CC}" destId="{59A07C22-475A-4E0C-941A-7BD262BA46C7}" srcOrd="0" destOrd="0" presId="urn:microsoft.com/office/officeart/2005/8/layout/hierarchy3"/>
    <dgm:cxn modelId="{66F3671E-E16F-49E3-86CC-4D43BAB17620}" type="presOf" srcId="{8AC2BC15-0AAC-4D87-BB8D-E9580582D9D4}" destId="{6B145D10-FBBA-40B2-909C-91F8E3C08A5D}" srcOrd="0" destOrd="0" presId="urn:microsoft.com/office/officeart/2005/8/layout/hierarchy3"/>
    <dgm:cxn modelId="{BCD74C24-9FA2-4856-9B67-B94B1852A263}" type="presOf" srcId="{D715F53B-E383-434C-B55B-CD8EE241207E}" destId="{21C0460B-68CF-412A-9F74-4A5BC9798B00}" srcOrd="0" destOrd="0" presId="urn:microsoft.com/office/officeart/2005/8/layout/hierarchy3"/>
    <dgm:cxn modelId="{C83CA32B-5BD0-496F-995A-2E4301F91B35}" type="presOf" srcId="{1A9F1668-31B2-485F-9A13-AE163653EB94}" destId="{36930416-4A8B-486F-9DC3-F7C9CEDB427F}" srcOrd="0" destOrd="0" presId="urn:microsoft.com/office/officeart/2005/8/layout/hierarchy3"/>
    <dgm:cxn modelId="{40C3372C-A773-4908-97C7-52B57233FFD9}" type="presOf" srcId="{79592C9E-D0C4-4A7E-9DF3-41DFE15D1AAA}" destId="{92A7C23C-20D3-4A9E-9D9A-6CF0885FF22E}" srcOrd="1" destOrd="0" presId="urn:microsoft.com/office/officeart/2005/8/layout/hierarchy3"/>
    <dgm:cxn modelId="{8997D82E-37A5-4596-A811-94BEA0415479}" type="presOf" srcId="{5680188B-F953-402B-A695-CD84F3CD6487}" destId="{BB088B4D-EFC4-420E-B96A-509521F8A495}" srcOrd="0" destOrd="0" presId="urn:microsoft.com/office/officeart/2005/8/layout/hierarchy3"/>
    <dgm:cxn modelId="{8000BA30-303A-4AAF-9A2E-CA7F8BDE5DFA}" type="presOf" srcId="{82928710-7723-4AA7-8AC9-D16BBB2B7169}" destId="{0075F9DC-6777-4FFE-87A1-5F86647CF7A7}" srcOrd="0" destOrd="0" presId="urn:microsoft.com/office/officeart/2005/8/layout/hierarchy3"/>
    <dgm:cxn modelId="{712BD031-FD3B-4714-9F81-19A4BD8AAA1F}" type="presOf" srcId="{28B47820-293E-4A16-86BC-5EED34F46205}" destId="{1F1E7420-84FA-48B3-A226-E1654DA96FCC}" srcOrd="0" destOrd="0" presId="urn:microsoft.com/office/officeart/2005/8/layout/hierarchy3"/>
    <dgm:cxn modelId="{376AF433-FFBC-4ADB-A95F-AF28FDB26D6E}" srcId="{8AC2BC15-0AAC-4D87-BB8D-E9580582D9D4}" destId="{34A0F99D-CCCD-4639-B7DE-9A9EF5716597}" srcOrd="0" destOrd="0" parTransId="{AFAC8463-385F-46DF-BAF4-5E0BE05157B2}" sibTransId="{90EB43CC-F84C-4787-83F5-640CA482F4AA}"/>
    <dgm:cxn modelId="{F38DE536-0FE9-4689-BDFC-EF73379EA1E1}" type="presOf" srcId="{242D1DB7-6036-46EE-BBEF-54A8940569B7}" destId="{03AF490E-7C44-4D88-B51E-A90FC83F1AB9}" srcOrd="0" destOrd="0" presId="urn:microsoft.com/office/officeart/2005/8/layout/hierarchy3"/>
    <dgm:cxn modelId="{EFCA2237-7B32-4B81-ABCA-76A58F34D22B}" srcId="{79592C9E-D0C4-4A7E-9DF3-41DFE15D1AAA}" destId="{EFDDE4BE-C1F6-46C8-B810-7A3AE3A4EC85}" srcOrd="1" destOrd="0" parTransId="{5680188B-F953-402B-A695-CD84F3CD6487}" sibTransId="{53B491BA-2761-4F22-9E13-8E5A5C88C353}"/>
    <dgm:cxn modelId="{CCA78843-0397-4834-B416-2B546983C246}" type="presOf" srcId="{3F532645-2E9E-4935-BB96-5ADBE4ABF2F5}" destId="{85851032-BEF6-4041-B144-2FD8BFEB5766}" srcOrd="0" destOrd="0" presId="urn:microsoft.com/office/officeart/2005/8/layout/hierarchy3"/>
    <dgm:cxn modelId="{40AFD04A-B02F-4285-88C5-DB4615A4A6EF}" type="presOf" srcId="{4FF62383-779B-40E1-8E73-27D3AC4C1AF3}" destId="{67FB0EA0-31C8-48BB-88CC-09D4CFFDD89B}" srcOrd="0" destOrd="0" presId="urn:microsoft.com/office/officeart/2005/8/layout/hierarchy3"/>
    <dgm:cxn modelId="{33474B52-776E-4307-AEA4-C7DBDA7AADCC}" type="presOf" srcId="{8AC2BC15-0AAC-4D87-BB8D-E9580582D9D4}" destId="{DF5FC39E-F0DF-40B8-AD05-262951918F65}" srcOrd="1" destOrd="0" presId="urn:microsoft.com/office/officeart/2005/8/layout/hierarchy3"/>
    <dgm:cxn modelId="{A2E5DA52-169C-41E0-8CA3-2AA10893E5AA}" type="presOf" srcId="{5332BF64-1BD9-47B4-B6C3-7B8E146B050B}" destId="{2C0899DC-16C8-4802-B798-44C5B0B2287D}" srcOrd="0" destOrd="0" presId="urn:microsoft.com/office/officeart/2005/8/layout/hierarchy3"/>
    <dgm:cxn modelId="{3CDA9659-C029-494C-8303-7EB1D1D0AAB4}" type="presOf" srcId="{E2B48A25-C84A-4BFB-B74A-C517C6F0CD04}" destId="{2A3191C4-4CC2-4462-9046-E871CA89EF03}" srcOrd="1" destOrd="0" presId="urn:microsoft.com/office/officeart/2005/8/layout/hierarchy3"/>
    <dgm:cxn modelId="{BD972E65-AE21-4691-8C79-2A9A2AE191CD}" type="presOf" srcId="{77FF787A-990E-40FB-B671-788103DAB548}" destId="{6A36541D-230E-46BD-903D-2A85FEF6805A}" srcOrd="0" destOrd="0" presId="urn:microsoft.com/office/officeart/2005/8/layout/hierarchy3"/>
    <dgm:cxn modelId="{756F9968-0F5C-4905-BBE7-881BFD3DAB96}" srcId="{F5B741FB-92CE-45B7-BB6B-64CB8EB3CCDF}" destId="{1A9F1668-31B2-485F-9A13-AE163653EB94}" srcOrd="0" destOrd="0" parTransId="{F244F920-9C62-4386-B6B3-B49F691FEB31}" sibTransId="{5FD406F0-141E-499A-801F-91EF321949E6}"/>
    <dgm:cxn modelId="{9E9FE368-ACA3-493A-A015-7792051C7E58}" type="presOf" srcId="{ACD92A81-860A-4A48-80F8-61AEC0901EF6}" destId="{AD92E719-07EF-4174-9F3E-4BF533273A30}" srcOrd="0" destOrd="0" presId="urn:microsoft.com/office/officeart/2005/8/layout/hierarchy3"/>
    <dgm:cxn modelId="{70DC606C-1E57-480E-8B5B-E979EEAEA493}" srcId="{8AC2BC15-0AAC-4D87-BB8D-E9580582D9D4}" destId="{6B17606B-87A3-48E0-B6B5-191AE327801D}" srcOrd="2" destOrd="0" parTransId="{0CED55C4-E706-488B-8F03-7765D418DF95}" sibTransId="{DD3D9C69-B386-485E-9D27-D3EE9B3BA4B6}"/>
    <dgm:cxn modelId="{BB06036E-0E55-4DB3-A92E-1F90AB5002C3}" type="presOf" srcId="{857D1324-0EE1-40F2-A26B-ED29432CAA50}" destId="{3187A0BB-EA9A-4DD7-B3BB-A1F1DE9DD564}" srcOrd="0" destOrd="0" presId="urn:microsoft.com/office/officeart/2005/8/layout/hierarchy3"/>
    <dgm:cxn modelId="{5C9DF870-CC4F-4EC1-BC7D-323E3C4830BB}" type="presOf" srcId="{17C3ABC7-51D2-4AF5-9855-19B4CFB97CB3}" destId="{CFD566B3-7FE9-400D-AD2D-15D766EB4CF5}" srcOrd="0" destOrd="0" presId="urn:microsoft.com/office/officeart/2005/8/layout/hierarchy3"/>
    <dgm:cxn modelId="{07BEFB70-D5C8-4BF7-8689-51AD851F8E8E}" type="presOf" srcId="{F134BF78-2EF9-43F9-BDE9-146CD447CD39}" destId="{8951AE6E-C0CF-4194-98A9-1142674C7238}" srcOrd="0" destOrd="0" presId="urn:microsoft.com/office/officeart/2005/8/layout/hierarchy3"/>
    <dgm:cxn modelId="{AD906C71-6EE6-4D7E-AA21-9812E9329A34}" type="presOf" srcId="{0CED55C4-E706-488B-8F03-7765D418DF95}" destId="{FAF56138-DB64-4895-B492-745B9AC802A7}" srcOrd="0" destOrd="0" presId="urn:microsoft.com/office/officeart/2005/8/layout/hierarchy3"/>
    <dgm:cxn modelId="{AD922972-9824-4E46-9A1B-B35C74861C45}" srcId="{3F532645-2E9E-4935-BB96-5ADBE4ABF2F5}" destId="{213644FA-E8A4-4B9D-BE94-92ECE1524B49}" srcOrd="0" destOrd="0" parTransId="{CA275FEE-87F4-4F8C-B8AD-4543D81B4B95}" sibTransId="{1AEC5E6B-A936-4AED-B664-95A6091918B5}"/>
    <dgm:cxn modelId="{30FCE872-78AB-4111-AF76-07C2E1088590}" type="presOf" srcId="{242D1DB7-6036-46EE-BBEF-54A8940569B7}" destId="{5854C538-0845-4E3B-89EB-C2942818F39E}" srcOrd="1" destOrd="0" presId="urn:microsoft.com/office/officeart/2005/8/layout/hierarchy3"/>
    <dgm:cxn modelId="{76EE2B76-EAD0-4051-8973-1118B4CDE840}" srcId="{8AC2BC15-0AAC-4D87-BB8D-E9580582D9D4}" destId="{E271E159-9881-471E-8044-647D00A34946}" srcOrd="1" destOrd="0" parTransId="{17C3ABC7-51D2-4AF5-9855-19B4CFB97CB3}" sibTransId="{93D10A2E-E023-441F-9E25-3A580963672B}"/>
    <dgm:cxn modelId="{B5428C7D-B89B-40A8-895C-CB94F5BD2CF7}" type="presOf" srcId="{66E15ADE-A074-490F-856F-34DEC54BD30B}" destId="{67DD8E39-648E-4083-AD9D-E6E5492D8A2B}" srcOrd="0" destOrd="0" presId="urn:microsoft.com/office/officeart/2005/8/layout/hierarchy3"/>
    <dgm:cxn modelId="{5C04817E-6515-4D6C-95D2-DE597DA24AC8}" srcId="{9F9CCC1A-EC3A-49D9-8489-42F95157DD94}" destId="{242D1DB7-6036-46EE-BBEF-54A8940569B7}" srcOrd="1" destOrd="0" parTransId="{968AE554-8B07-471D-836B-5C56B3779EBC}" sibTransId="{AFD946EA-CCDF-44EF-8EFF-1B6192D0F67E}"/>
    <dgm:cxn modelId="{2A4D0680-1650-4AD9-8732-CC0754E5056E}" srcId="{9F9CCC1A-EC3A-49D9-8489-42F95157DD94}" destId="{3F532645-2E9E-4935-BB96-5ADBE4ABF2F5}" srcOrd="2" destOrd="0" parTransId="{FF5D7CF7-3173-465C-B906-3DD4FA1FAC3F}" sibTransId="{86A19036-8037-4F88-9330-2ED686877032}"/>
    <dgm:cxn modelId="{363F7F83-8C7B-41E8-B314-EF992F8A7D0D}" srcId="{9F9CCC1A-EC3A-49D9-8489-42F95157DD94}" destId="{F5B741FB-92CE-45B7-BB6B-64CB8EB3CCDF}" srcOrd="0" destOrd="0" parTransId="{D34D4BBF-D055-41AC-86FC-BDEB718D5324}" sibTransId="{DC137037-E8AF-48DC-A2A6-392A48171982}"/>
    <dgm:cxn modelId="{B4E82984-BEF4-49BD-A539-0A6A987795F5}" srcId="{242D1DB7-6036-46EE-BBEF-54A8940569B7}" destId="{ACD92A81-860A-4A48-80F8-61AEC0901EF6}" srcOrd="0" destOrd="0" parTransId="{E20EA414-9CB2-4065-A969-17C2A5EEF7CC}" sibTransId="{F625F348-DF41-470A-A89B-9F952E12A64A}"/>
    <dgm:cxn modelId="{A6C85D84-985A-49CE-93E7-A15604956455}" type="presOf" srcId="{F5B741FB-92CE-45B7-BB6B-64CB8EB3CCDF}" destId="{9886B3B8-0877-41E8-98B7-EFB86981546A}" srcOrd="1" destOrd="0" presId="urn:microsoft.com/office/officeart/2005/8/layout/hierarchy3"/>
    <dgm:cxn modelId="{33CAD485-5690-462D-92EC-AE47A30C7344}" srcId="{F5B741FB-92CE-45B7-BB6B-64CB8EB3CCDF}" destId="{77FF787A-990E-40FB-B671-788103DAB548}" srcOrd="2" destOrd="0" parTransId="{2B13A8A2-87BB-4377-9C0B-22B43048DC1F}" sibTransId="{F0BBAFE6-7BA1-41FB-8353-124C78C007DB}"/>
    <dgm:cxn modelId="{0150DF87-1D86-445B-8AC0-3FB7C64EC3A9}" srcId="{79592C9E-D0C4-4A7E-9DF3-41DFE15D1AAA}" destId="{857D1324-0EE1-40F2-A26B-ED29432CAA50}" srcOrd="2" destOrd="0" parTransId="{C08E31FF-7651-4010-8384-548B3507C032}" sibTransId="{66378465-A61E-400D-86D8-646C53C8DCA6}"/>
    <dgm:cxn modelId="{26A08C8A-947E-4F7A-ACFA-B46BFBAD76CE}" type="presOf" srcId="{4B27D972-3A2E-4D83-8550-922807976385}" destId="{98370B56-4BCA-49E9-962C-8FC9835BC6FE}" srcOrd="0" destOrd="0" presId="urn:microsoft.com/office/officeart/2005/8/layout/hierarchy3"/>
    <dgm:cxn modelId="{996B2795-4309-4600-94FC-05C211A95C97}" srcId="{9F9CCC1A-EC3A-49D9-8489-42F95157DD94}" destId="{E2B48A25-C84A-4BFB-B74A-C517C6F0CD04}" srcOrd="3" destOrd="0" parTransId="{86A0099B-A611-4761-A55D-2DCB5EBAF8AF}" sibTransId="{38554F1E-53B4-43A4-A0D7-8238BF2DC826}"/>
    <dgm:cxn modelId="{206EE796-8AA7-4C16-BB68-428E86C24116}" srcId="{242D1DB7-6036-46EE-BBEF-54A8940569B7}" destId="{28B47820-293E-4A16-86BC-5EED34F46205}" srcOrd="1" destOrd="0" parTransId="{D1E24179-2DF2-4B77-A082-7C9995EDB925}" sibTransId="{3B4A5BE4-A307-4694-88B5-BB0C88936217}"/>
    <dgm:cxn modelId="{B8BC9197-DC4A-49E0-9985-583BED9CFB03}" type="presOf" srcId="{7CC75206-7FC6-458D-A11A-50177CF42E04}" destId="{47C6EB9F-A253-45F7-A934-ECF6E0F137F4}" srcOrd="0" destOrd="0" presId="urn:microsoft.com/office/officeart/2005/8/layout/hierarchy3"/>
    <dgm:cxn modelId="{DED4C69A-0ED2-44A5-8F02-63DD96EC214E}" srcId="{E2B48A25-C84A-4BFB-B74A-C517C6F0CD04}" destId="{ACFA8B15-0E66-4620-B051-03C6497CFB24}" srcOrd="0" destOrd="0" parTransId="{E2DBED77-4432-499F-BC5C-0459AB2E761C}" sibTransId="{EC85040B-70AD-43ED-BEE3-24B5B25904AB}"/>
    <dgm:cxn modelId="{DF6E0F9C-2228-43CD-90A8-4679EEDB5D48}" type="presOf" srcId="{D4601F69-A551-4F41-95F4-1FF5F0F686F7}" destId="{20BFD245-D838-4A40-8429-31382C562DF0}" srcOrd="0" destOrd="0" presId="urn:microsoft.com/office/officeart/2005/8/layout/hierarchy3"/>
    <dgm:cxn modelId="{36773B9C-E610-4F23-AB21-0C1F35EC551E}" srcId="{3F532645-2E9E-4935-BB96-5ADBE4ABF2F5}" destId="{D4601F69-A551-4F41-95F4-1FF5F0F686F7}" srcOrd="2" destOrd="0" parTransId="{98F2EF47-F22D-4E14-A444-7B47497D92B1}" sibTransId="{3B8DE4E9-7674-49F2-8B66-0C2FF827D06E}"/>
    <dgm:cxn modelId="{7DA8139D-14A4-4471-922E-8712F4F6C117}" type="presOf" srcId="{127B8CDA-FB31-4844-AB04-7D4B77C05F16}" destId="{BCC0B6EC-E18C-4A6D-A3AB-9E35A8A0DE1B}" srcOrd="0" destOrd="0" presId="urn:microsoft.com/office/officeart/2005/8/layout/hierarchy3"/>
    <dgm:cxn modelId="{EE3C21A2-31CB-4F0C-9E8E-A87713084A45}" type="presOf" srcId="{98F2EF47-F22D-4E14-A444-7B47497D92B1}" destId="{144B3FCD-3E4D-4E19-AE57-8E64E1D39DFA}" srcOrd="0" destOrd="0" presId="urn:microsoft.com/office/officeart/2005/8/layout/hierarchy3"/>
    <dgm:cxn modelId="{4D5DD2A2-DE34-464A-B2CA-ECE4DEBC37E3}" srcId="{79592C9E-D0C4-4A7E-9DF3-41DFE15D1AAA}" destId="{F46D088D-6989-40F9-AA16-F97A5349FC35}" srcOrd="0" destOrd="0" parTransId="{D715F53B-E383-434C-B55B-CD8EE241207E}" sibTransId="{BD0B3129-30D7-4A34-B7B8-6E00B2A58C2A}"/>
    <dgm:cxn modelId="{1E5B5DAA-BA0E-4FC8-999E-1B637FA3D013}" type="presOf" srcId="{9F9CCC1A-EC3A-49D9-8489-42F95157DD94}" destId="{AE4DF270-5E28-46AC-97EA-AB1F4787CB57}" srcOrd="0" destOrd="0" presId="urn:microsoft.com/office/officeart/2005/8/layout/hierarchy3"/>
    <dgm:cxn modelId="{7B200BB3-C323-425F-B65B-9E3ABED491BB}" type="presOf" srcId="{F5B741FB-92CE-45B7-BB6B-64CB8EB3CCDF}" destId="{7672D81E-E2D9-4B98-A5FA-EF66EFB5FC2C}" srcOrd="0" destOrd="0" presId="urn:microsoft.com/office/officeart/2005/8/layout/hierarchy3"/>
    <dgm:cxn modelId="{F8215DBB-7440-409E-B664-08D587450CA5}" srcId="{3F532645-2E9E-4935-BB96-5ADBE4ABF2F5}" destId="{6EEED7C4-2B0D-466C-9F27-C122A8255276}" srcOrd="1" destOrd="0" parTransId="{F134BF78-2EF9-43F9-BDE9-146CD447CD39}" sibTransId="{F621F153-C413-4E39-B80D-CE0819721630}"/>
    <dgm:cxn modelId="{83DAE1BB-2F57-4D6F-B995-A8A8BBB4B39E}" srcId="{E2B48A25-C84A-4BFB-B74A-C517C6F0CD04}" destId="{4FF62383-779B-40E1-8E73-27D3AC4C1AF3}" srcOrd="1" destOrd="0" parTransId="{82928710-7723-4AA7-8AC9-D16BBB2B7169}" sibTransId="{88D40619-4E0A-41AE-A5DA-99008AF532DC}"/>
    <dgm:cxn modelId="{8F85DCC3-01C9-466F-8DC5-4047809D86C1}" srcId="{242D1DB7-6036-46EE-BBEF-54A8940569B7}" destId="{7CC75206-7FC6-458D-A11A-50177CF42E04}" srcOrd="2" destOrd="0" parTransId="{127B8CDA-FB31-4844-AB04-7D4B77C05F16}" sibTransId="{027484C5-2ADB-452A-A5EE-F0F94907EC2B}"/>
    <dgm:cxn modelId="{747A0FCE-F4E8-4473-A234-C3C7B85C4012}" type="presOf" srcId="{34A0F99D-CCCD-4639-B7DE-9A9EF5716597}" destId="{2CD7C6EC-BADB-4603-9840-E9A43BFAF115}" srcOrd="0" destOrd="0" presId="urn:microsoft.com/office/officeart/2005/8/layout/hierarchy3"/>
    <dgm:cxn modelId="{B34BAFCF-B600-4777-95B2-3E64CDB3C66C}" type="presOf" srcId="{6B17606B-87A3-48E0-B6B5-191AE327801D}" destId="{EF7D2EEF-5531-440C-B49B-4D4B538867F6}" srcOrd="0" destOrd="0" presId="urn:microsoft.com/office/officeart/2005/8/layout/hierarchy3"/>
    <dgm:cxn modelId="{046F41D0-5DE3-435B-BF2E-DB80B1DE2C08}" srcId="{9F9CCC1A-EC3A-49D9-8489-42F95157DD94}" destId="{8AC2BC15-0AAC-4D87-BB8D-E9580582D9D4}" srcOrd="5" destOrd="0" parTransId="{0B9F26CB-DC73-4DB8-A702-9FD642A149AB}" sibTransId="{7DA3B646-BF29-4886-901B-E2FB22FD2956}"/>
    <dgm:cxn modelId="{B7B7FBD3-FD72-4024-A24B-100C94335798}" type="presOf" srcId="{CA275FEE-87F4-4F8C-B8AD-4543D81B4B95}" destId="{B5736EF1-EE8D-4EDD-A585-6E4B8868961F}" srcOrd="0" destOrd="0" presId="urn:microsoft.com/office/officeart/2005/8/layout/hierarchy3"/>
    <dgm:cxn modelId="{9683D2D9-5C32-4B89-A29A-C7F7A5E6080A}" type="presOf" srcId="{F46D088D-6989-40F9-AA16-F97A5349FC35}" destId="{35CCB1D5-8DFC-402C-BB91-E6C9EDC90C18}" srcOrd="0" destOrd="0" presId="urn:microsoft.com/office/officeart/2005/8/layout/hierarchy3"/>
    <dgm:cxn modelId="{95D534DC-39E7-4F66-89F6-2FAAEA3CA770}" type="presOf" srcId="{D1E24179-2DF2-4B77-A082-7C9995EDB925}" destId="{722E0F93-0356-4471-8D8F-6EFC4D84DE4A}" srcOrd="0" destOrd="0" presId="urn:microsoft.com/office/officeart/2005/8/layout/hierarchy3"/>
    <dgm:cxn modelId="{FAE1A9E1-0568-4220-AF57-CF52A5E1F803}" type="presOf" srcId="{597EC7FD-5504-46B2-8EC0-A8F48B8F681F}" destId="{69A74426-8C1E-4D79-AFA9-A373D6A69888}" srcOrd="0" destOrd="0" presId="urn:microsoft.com/office/officeart/2005/8/layout/hierarchy3"/>
    <dgm:cxn modelId="{4EE5DDE2-399B-4DEB-93ED-64DB2BD59FAE}" type="presOf" srcId="{6EEED7C4-2B0D-466C-9F27-C122A8255276}" destId="{A2DB6194-730D-4EE4-8949-419CA46ECDD3}" srcOrd="0" destOrd="0" presId="urn:microsoft.com/office/officeart/2005/8/layout/hierarchy3"/>
    <dgm:cxn modelId="{4F26EBF1-B329-45C2-BB28-5D4BF1866AC8}" type="presOf" srcId="{E2DBED77-4432-499F-BC5C-0459AB2E761C}" destId="{8C24B61B-09BF-4E61-8EE6-356E758A598B}" srcOrd="0" destOrd="0" presId="urn:microsoft.com/office/officeart/2005/8/layout/hierarchy3"/>
    <dgm:cxn modelId="{568C17F2-92CB-4E51-867B-DC73A69E8C19}" srcId="{E2B48A25-C84A-4BFB-B74A-C517C6F0CD04}" destId="{597EC7FD-5504-46B2-8EC0-A8F48B8F681F}" srcOrd="2" destOrd="0" parTransId="{66E15ADE-A074-490F-856F-34DEC54BD30B}" sibTransId="{92DD0C47-E2B6-4B42-A9A4-174BC66558DE}"/>
    <dgm:cxn modelId="{87A174FE-522C-4D2D-8B24-9F67F9929360}" type="presOf" srcId="{EFDDE4BE-C1F6-46C8-B810-7A3AE3A4EC85}" destId="{664C8E96-36F0-4B62-9167-DC3195DE9641}" srcOrd="0" destOrd="0" presId="urn:microsoft.com/office/officeart/2005/8/layout/hierarchy3"/>
    <dgm:cxn modelId="{2115E83D-D255-4592-AE65-FEDC280B0926}" type="presParOf" srcId="{AE4DF270-5E28-46AC-97EA-AB1F4787CB57}" destId="{93CCF006-1D20-4D24-8713-BE41E970636A}" srcOrd="0" destOrd="0" presId="urn:microsoft.com/office/officeart/2005/8/layout/hierarchy3"/>
    <dgm:cxn modelId="{1576C79F-87BA-4897-B143-6580263ECAB2}" type="presParOf" srcId="{93CCF006-1D20-4D24-8713-BE41E970636A}" destId="{320224F8-38E7-4547-B827-B41CF31F35B1}" srcOrd="0" destOrd="0" presId="urn:microsoft.com/office/officeart/2005/8/layout/hierarchy3"/>
    <dgm:cxn modelId="{A1D5D50E-F941-4C64-80B1-55942005CA78}" type="presParOf" srcId="{320224F8-38E7-4547-B827-B41CF31F35B1}" destId="{7672D81E-E2D9-4B98-A5FA-EF66EFB5FC2C}" srcOrd="0" destOrd="0" presId="urn:microsoft.com/office/officeart/2005/8/layout/hierarchy3"/>
    <dgm:cxn modelId="{F642CAEF-7DFA-47F1-9A07-2E5CDF0DBECD}" type="presParOf" srcId="{320224F8-38E7-4547-B827-B41CF31F35B1}" destId="{9886B3B8-0877-41E8-98B7-EFB86981546A}" srcOrd="1" destOrd="0" presId="urn:microsoft.com/office/officeart/2005/8/layout/hierarchy3"/>
    <dgm:cxn modelId="{A5DF3633-DABE-4A15-9326-1C9D045A560F}" type="presParOf" srcId="{93CCF006-1D20-4D24-8713-BE41E970636A}" destId="{DCAC1FCE-B27F-4445-8875-85A90004DE68}" srcOrd="1" destOrd="0" presId="urn:microsoft.com/office/officeart/2005/8/layout/hierarchy3"/>
    <dgm:cxn modelId="{7F2973C7-F50A-411B-B7AE-5FE32CC2FF9C}" type="presParOf" srcId="{DCAC1FCE-B27F-4445-8875-85A90004DE68}" destId="{046EE0FB-87EF-41ED-8429-21A1592D2F56}" srcOrd="0" destOrd="0" presId="urn:microsoft.com/office/officeart/2005/8/layout/hierarchy3"/>
    <dgm:cxn modelId="{4AADE5EF-5830-4628-A0F2-8B99E02FC1C3}" type="presParOf" srcId="{DCAC1FCE-B27F-4445-8875-85A90004DE68}" destId="{36930416-4A8B-486F-9DC3-F7C9CEDB427F}" srcOrd="1" destOrd="0" presId="urn:microsoft.com/office/officeart/2005/8/layout/hierarchy3"/>
    <dgm:cxn modelId="{0D2421E1-CC97-40F9-A36C-511F9B62DF16}" type="presParOf" srcId="{DCAC1FCE-B27F-4445-8875-85A90004DE68}" destId="{98370B56-4BCA-49E9-962C-8FC9835BC6FE}" srcOrd="2" destOrd="0" presId="urn:microsoft.com/office/officeart/2005/8/layout/hierarchy3"/>
    <dgm:cxn modelId="{77E9C2F9-E869-44A4-8BF1-48FDA2085E8C}" type="presParOf" srcId="{DCAC1FCE-B27F-4445-8875-85A90004DE68}" destId="{2C0899DC-16C8-4802-B798-44C5B0B2287D}" srcOrd="3" destOrd="0" presId="urn:microsoft.com/office/officeart/2005/8/layout/hierarchy3"/>
    <dgm:cxn modelId="{0BDD6BE8-61CD-4880-9676-605F3BF4DFD1}" type="presParOf" srcId="{DCAC1FCE-B27F-4445-8875-85A90004DE68}" destId="{CD191E5D-0C92-4070-A6AB-BF3D106839B9}" srcOrd="4" destOrd="0" presId="urn:microsoft.com/office/officeart/2005/8/layout/hierarchy3"/>
    <dgm:cxn modelId="{05187DFC-A12F-4B58-88C9-42C38555BA9C}" type="presParOf" srcId="{DCAC1FCE-B27F-4445-8875-85A90004DE68}" destId="{6A36541D-230E-46BD-903D-2A85FEF6805A}" srcOrd="5" destOrd="0" presId="urn:microsoft.com/office/officeart/2005/8/layout/hierarchy3"/>
    <dgm:cxn modelId="{18959129-06DA-4F32-80EF-99B654F9F836}" type="presParOf" srcId="{AE4DF270-5E28-46AC-97EA-AB1F4787CB57}" destId="{A438672F-2033-4731-ADD7-62133230C395}" srcOrd="1" destOrd="0" presId="urn:microsoft.com/office/officeart/2005/8/layout/hierarchy3"/>
    <dgm:cxn modelId="{2F697AFD-CE78-423B-9B42-1953C1306A5D}" type="presParOf" srcId="{A438672F-2033-4731-ADD7-62133230C395}" destId="{725D9D15-5956-4347-A098-326B164F0D64}" srcOrd="0" destOrd="0" presId="urn:microsoft.com/office/officeart/2005/8/layout/hierarchy3"/>
    <dgm:cxn modelId="{AF782D55-2242-425B-AB15-53B392322AA9}" type="presParOf" srcId="{725D9D15-5956-4347-A098-326B164F0D64}" destId="{03AF490E-7C44-4D88-B51E-A90FC83F1AB9}" srcOrd="0" destOrd="0" presId="urn:microsoft.com/office/officeart/2005/8/layout/hierarchy3"/>
    <dgm:cxn modelId="{2ADDCD0B-89BE-4652-A646-7D1F0D41434D}" type="presParOf" srcId="{725D9D15-5956-4347-A098-326B164F0D64}" destId="{5854C538-0845-4E3B-89EB-C2942818F39E}" srcOrd="1" destOrd="0" presId="urn:microsoft.com/office/officeart/2005/8/layout/hierarchy3"/>
    <dgm:cxn modelId="{D4F9503A-DEC9-41CA-97EA-931822B43FF2}" type="presParOf" srcId="{A438672F-2033-4731-ADD7-62133230C395}" destId="{BC30D1FE-52FE-40F1-B8BB-4700AE99DE13}" srcOrd="1" destOrd="0" presId="urn:microsoft.com/office/officeart/2005/8/layout/hierarchy3"/>
    <dgm:cxn modelId="{E5724817-DC53-4E8A-A1ED-B7D864F9FFE4}" type="presParOf" srcId="{BC30D1FE-52FE-40F1-B8BB-4700AE99DE13}" destId="{59A07C22-475A-4E0C-941A-7BD262BA46C7}" srcOrd="0" destOrd="0" presId="urn:microsoft.com/office/officeart/2005/8/layout/hierarchy3"/>
    <dgm:cxn modelId="{F4E5509B-8240-4BD4-83A9-BB52881BBE17}" type="presParOf" srcId="{BC30D1FE-52FE-40F1-B8BB-4700AE99DE13}" destId="{AD92E719-07EF-4174-9F3E-4BF533273A30}" srcOrd="1" destOrd="0" presId="urn:microsoft.com/office/officeart/2005/8/layout/hierarchy3"/>
    <dgm:cxn modelId="{02134A3B-5BB4-4647-97D8-F5C08D88EF00}" type="presParOf" srcId="{BC30D1FE-52FE-40F1-B8BB-4700AE99DE13}" destId="{722E0F93-0356-4471-8D8F-6EFC4D84DE4A}" srcOrd="2" destOrd="0" presId="urn:microsoft.com/office/officeart/2005/8/layout/hierarchy3"/>
    <dgm:cxn modelId="{876A724A-44C3-4E21-A4B3-FA6CC4CBC3F9}" type="presParOf" srcId="{BC30D1FE-52FE-40F1-B8BB-4700AE99DE13}" destId="{1F1E7420-84FA-48B3-A226-E1654DA96FCC}" srcOrd="3" destOrd="0" presId="urn:microsoft.com/office/officeart/2005/8/layout/hierarchy3"/>
    <dgm:cxn modelId="{76234BA1-FC9C-4421-986B-D004E7874780}" type="presParOf" srcId="{BC30D1FE-52FE-40F1-B8BB-4700AE99DE13}" destId="{BCC0B6EC-E18C-4A6D-A3AB-9E35A8A0DE1B}" srcOrd="4" destOrd="0" presId="urn:microsoft.com/office/officeart/2005/8/layout/hierarchy3"/>
    <dgm:cxn modelId="{42FA3C76-96ED-4F8D-A7C0-852D99A79CD3}" type="presParOf" srcId="{BC30D1FE-52FE-40F1-B8BB-4700AE99DE13}" destId="{47C6EB9F-A253-45F7-A934-ECF6E0F137F4}" srcOrd="5" destOrd="0" presId="urn:microsoft.com/office/officeart/2005/8/layout/hierarchy3"/>
    <dgm:cxn modelId="{18A33055-7EBB-4853-918A-67ADB755C8F2}" type="presParOf" srcId="{AE4DF270-5E28-46AC-97EA-AB1F4787CB57}" destId="{DC910BF2-4D42-43B0-9374-B1ED09C66383}" srcOrd="2" destOrd="0" presId="urn:microsoft.com/office/officeart/2005/8/layout/hierarchy3"/>
    <dgm:cxn modelId="{BD9E8D37-5DCC-4EFC-A3A8-EE3D336834DD}" type="presParOf" srcId="{DC910BF2-4D42-43B0-9374-B1ED09C66383}" destId="{79971CD0-E16E-4B4A-A6CB-87B7B7DC7D43}" srcOrd="0" destOrd="0" presId="urn:microsoft.com/office/officeart/2005/8/layout/hierarchy3"/>
    <dgm:cxn modelId="{78B34E96-1C19-4D17-A289-8E14D693B617}" type="presParOf" srcId="{79971CD0-E16E-4B4A-A6CB-87B7B7DC7D43}" destId="{85851032-BEF6-4041-B144-2FD8BFEB5766}" srcOrd="0" destOrd="0" presId="urn:microsoft.com/office/officeart/2005/8/layout/hierarchy3"/>
    <dgm:cxn modelId="{FA0D76D5-DE1B-47FB-98C3-BACB6EB433A5}" type="presParOf" srcId="{79971CD0-E16E-4B4A-A6CB-87B7B7DC7D43}" destId="{38ECBAF5-3FB4-4077-9EF3-FCDEF8C8F37C}" srcOrd="1" destOrd="0" presId="urn:microsoft.com/office/officeart/2005/8/layout/hierarchy3"/>
    <dgm:cxn modelId="{FD00D6C7-D747-4837-85DF-147E33092B89}" type="presParOf" srcId="{DC910BF2-4D42-43B0-9374-B1ED09C66383}" destId="{594BB9EC-EC2A-43AB-BBB8-7D35CE1AF76C}" srcOrd="1" destOrd="0" presId="urn:microsoft.com/office/officeart/2005/8/layout/hierarchy3"/>
    <dgm:cxn modelId="{F13F4C4A-B5F6-4546-9922-754925B13280}" type="presParOf" srcId="{594BB9EC-EC2A-43AB-BBB8-7D35CE1AF76C}" destId="{B5736EF1-EE8D-4EDD-A585-6E4B8868961F}" srcOrd="0" destOrd="0" presId="urn:microsoft.com/office/officeart/2005/8/layout/hierarchy3"/>
    <dgm:cxn modelId="{1E16C7B4-6FFC-4507-BA11-29A16179D1A3}" type="presParOf" srcId="{594BB9EC-EC2A-43AB-BBB8-7D35CE1AF76C}" destId="{CDE2A9D6-2E42-46E7-B1A3-B1603C949D0F}" srcOrd="1" destOrd="0" presId="urn:microsoft.com/office/officeart/2005/8/layout/hierarchy3"/>
    <dgm:cxn modelId="{49467E37-A0D7-4D74-8D28-BC16B8F54CDD}" type="presParOf" srcId="{594BB9EC-EC2A-43AB-BBB8-7D35CE1AF76C}" destId="{8951AE6E-C0CF-4194-98A9-1142674C7238}" srcOrd="2" destOrd="0" presId="urn:microsoft.com/office/officeart/2005/8/layout/hierarchy3"/>
    <dgm:cxn modelId="{9DBA3598-C931-495D-B85C-158152DD621B}" type="presParOf" srcId="{594BB9EC-EC2A-43AB-BBB8-7D35CE1AF76C}" destId="{A2DB6194-730D-4EE4-8949-419CA46ECDD3}" srcOrd="3" destOrd="0" presId="urn:microsoft.com/office/officeart/2005/8/layout/hierarchy3"/>
    <dgm:cxn modelId="{5DA9AB3B-9921-42F8-ABD7-3073C54ACB04}" type="presParOf" srcId="{594BB9EC-EC2A-43AB-BBB8-7D35CE1AF76C}" destId="{144B3FCD-3E4D-4E19-AE57-8E64E1D39DFA}" srcOrd="4" destOrd="0" presId="urn:microsoft.com/office/officeart/2005/8/layout/hierarchy3"/>
    <dgm:cxn modelId="{D0F33632-27EB-4C26-83D4-20E4621B6A45}" type="presParOf" srcId="{594BB9EC-EC2A-43AB-BBB8-7D35CE1AF76C}" destId="{20BFD245-D838-4A40-8429-31382C562DF0}" srcOrd="5" destOrd="0" presId="urn:microsoft.com/office/officeart/2005/8/layout/hierarchy3"/>
    <dgm:cxn modelId="{159FF658-67B3-43AC-8FDF-8A69C050A208}" type="presParOf" srcId="{AE4DF270-5E28-46AC-97EA-AB1F4787CB57}" destId="{92BB4185-E686-48C5-B114-74717B614494}" srcOrd="3" destOrd="0" presId="urn:microsoft.com/office/officeart/2005/8/layout/hierarchy3"/>
    <dgm:cxn modelId="{7745E15D-A8F2-45D2-90A2-82727882083C}" type="presParOf" srcId="{92BB4185-E686-48C5-B114-74717B614494}" destId="{D52DA420-156D-41DE-B1E9-85863B93F87F}" srcOrd="0" destOrd="0" presId="urn:microsoft.com/office/officeart/2005/8/layout/hierarchy3"/>
    <dgm:cxn modelId="{0E08990E-B937-4C64-BF9B-3D73B4C91B79}" type="presParOf" srcId="{D52DA420-156D-41DE-B1E9-85863B93F87F}" destId="{39E81F38-13F2-4003-A9D9-6E0E3F6F200A}" srcOrd="0" destOrd="0" presId="urn:microsoft.com/office/officeart/2005/8/layout/hierarchy3"/>
    <dgm:cxn modelId="{36F2A015-41BF-4355-9C7D-6B55415223A8}" type="presParOf" srcId="{D52DA420-156D-41DE-B1E9-85863B93F87F}" destId="{2A3191C4-4CC2-4462-9046-E871CA89EF03}" srcOrd="1" destOrd="0" presId="urn:microsoft.com/office/officeart/2005/8/layout/hierarchy3"/>
    <dgm:cxn modelId="{073B1ED0-DFC0-4B65-BD1F-9A7F174C9210}" type="presParOf" srcId="{92BB4185-E686-48C5-B114-74717B614494}" destId="{5670F58E-5BC9-4B5D-BB62-CA47FF95C80C}" srcOrd="1" destOrd="0" presId="urn:microsoft.com/office/officeart/2005/8/layout/hierarchy3"/>
    <dgm:cxn modelId="{1A017E18-E999-48E4-B1DE-0D4C9C18157E}" type="presParOf" srcId="{5670F58E-5BC9-4B5D-BB62-CA47FF95C80C}" destId="{8C24B61B-09BF-4E61-8EE6-356E758A598B}" srcOrd="0" destOrd="0" presId="urn:microsoft.com/office/officeart/2005/8/layout/hierarchy3"/>
    <dgm:cxn modelId="{2DF21E93-1A4A-4A7B-8850-5A4A48AFB7A8}" type="presParOf" srcId="{5670F58E-5BC9-4B5D-BB62-CA47FF95C80C}" destId="{36FFF44A-51B8-4A49-9A0B-EDD2C7DEADCD}" srcOrd="1" destOrd="0" presId="urn:microsoft.com/office/officeart/2005/8/layout/hierarchy3"/>
    <dgm:cxn modelId="{41FC8B2E-3922-4780-8979-ACA50823952B}" type="presParOf" srcId="{5670F58E-5BC9-4B5D-BB62-CA47FF95C80C}" destId="{0075F9DC-6777-4FFE-87A1-5F86647CF7A7}" srcOrd="2" destOrd="0" presId="urn:microsoft.com/office/officeart/2005/8/layout/hierarchy3"/>
    <dgm:cxn modelId="{A5E5A3E9-AEE3-447A-8A07-D0274084CB2F}" type="presParOf" srcId="{5670F58E-5BC9-4B5D-BB62-CA47FF95C80C}" destId="{67FB0EA0-31C8-48BB-88CC-09D4CFFDD89B}" srcOrd="3" destOrd="0" presId="urn:microsoft.com/office/officeart/2005/8/layout/hierarchy3"/>
    <dgm:cxn modelId="{78104853-F439-4C96-9D45-396777A2A70A}" type="presParOf" srcId="{5670F58E-5BC9-4B5D-BB62-CA47FF95C80C}" destId="{67DD8E39-648E-4083-AD9D-E6E5492D8A2B}" srcOrd="4" destOrd="0" presId="urn:microsoft.com/office/officeart/2005/8/layout/hierarchy3"/>
    <dgm:cxn modelId="{40A1822A-6D86-47FD-A0F6-2499D4C0A7F6}" type="presParOf" srcId="{5670F58E-5BC9-4B5D-BB62-CA47FF95C80C}" destId="{69A74426-8C1E-4D79-AFA9-A373D6A69888}" srcOrd="5" destOrd="0" presId="urn:microsoft.com/office/officeart/2005/8/layout/hierarchy3"/>
    <dgm:cxn modelId="{8C4FDC91-4E02-439A-9134-39ED7F4AA86A}" type="presParOf" srcId="{AE4DF270-5E28-46AC-97EA-AB1F4787CB57}" destId="{749BDCB3-DE84-4D42-B8B6-13455DCB15FF}" srcOrd="4" destOrd="0" presId="urn:microsoft.com/office/officeart/2005/8/layout/hierarchy3"/>
    <dgm:cxn modelId="{E0931568-8FB5-471A-8B5D-2A119A038554}" type="presParOf" srcId="{749BDCB3-DE84-4D42-B8B6-13455DCB15FF}" destId="{5DBF6962-1711-4BB2-93B8-FF63623480A2}" srcOrd="0" destOrd="0" presId="urn:microsoft.com/office/officeart/2005/8/layout/hierarchy3"/>
    <dgm:cxn modelId="{98F2D752-D96F-4D4F-A0A0-D00BF3F643B4}" type="presParOf" srcId="{5DBF6962-1711-4BB2-93B8-FF63623480A2}" destId="{1D59EC13-EC51-484C-883B-3AA795125382}" srcOrd="0" destOrd="0" presId="urn:microsoft.com/office/officeart/2005/8/layout/hierarchy3"/>
    <dgm:cxn modelId="{4BB2FCF2-352A-4697-B8D0-D4D3A02827CD}" type="presParOf" srcId="{5DBF6962-1711-4BB2-93B8-FF63623480A2}" destId="{92A7C23C-20D3-4A9E-9D9A-6CF0885FF22E}" srcOrd="1" destOrd="0" presId="urn:microsoft.com/office/officeart/2005/8/layout/hierarchy3"/>
    <dgm:cxn modelId="{C2D20B87-4BD5-45D3-912B-AE793BB1F1E4}" type="presParOf" srcId="{749BDCB3-DE84-4D42-B8B6-13455DCB15FF}" destId="{8731F6E4-D61B-4743-8144-4C419ADAA91E}" srcOrd="1" destOrd="0" presId="urn:microsoft.com/office/officeart/2005/8/layout/hierarchy3"/>
    <dgm:cxn modelId="{E0CFA613-4F23-4A9B-A56F-03454241B401}" type="presParOf" srcId="{8731F6E4-D61B-4743-8144-4C419ADAA91E}" destId="{21C0460B-68CF-412A-9F74-4A5BC9798B00}" srcOrd="0" destOrd="0" presId="urn:microsoft.com/office/officeart/2005/8/layout/hierarchy3"/>
    <dgm:cxn modelId="{D30D0B1D-627C-4D96-BAF1-514B09CB7706}" type="presParOf" srcId="{8731F6E4-D61B-4743-8144-4C419ADAA91E}" destId="{35CCB1D5-8DFC-402C-BB91-E6C9EDC90C18}" srcOrd="1" destOrd="0" presId="urn:microsoft.com/office/officeart/2005/8/layout/hierarchy3"/>
    <dgm:cxn modelId="{29281F90-8613-4B08-A193-70347D1A80F2}" type="presParOf" srcId="{8731F6E4-D61B-4743-8144-4C419ADAA91E}" destId="{BB088B4D-EFC4-420E-B96A-509521F8A495}" srcOrd="2" destOrd="0" presId="urn:microsoft.com/office/officeart/2005/8/layout/hierarchy3"/>
    <dgm:cxn modelId="{05B33734-4B32-41B5-84C4-A5D9BBFE21DB}" type="presParOf" srcId="{8731F6E4-D61B-4743-8144-4C419ADAA91E}" destId="{664C8E96-36F0-4B62-9167-DC3195DE9641}" srcOrd="3" destOrd="0" presId="urn:microsoft.com/office/officeart/2005/8/layout/hierarchy3"/>
    <dgm:cxn modelId="{DC451B98-1EF5-4C22-95E2-EAEE6CC1CADF}" type="presParOf" srcId="{8731F6E4-D61B-4743-8144-4C419ADAA91E}" destId="{DDBBC05A-4357-41C5-9F22-0EBA289AC758}" srcOrd="4" destOrd="0" presId="urn:microsoft.com/office/officeart/2005/8/layout/hierarchy3"/>
    <dgm:cxn modelId="{DE827FCD-CD25-4FC6-8975-B195144A276A}" type="presParOf" srcId="{8731F6E4-D61B-4743-8144-4C419ADAA91E}" destId="{3187A0BB-EA9A-4DD7-B3BB-A1F1DE9DD564}" srcOrd="5" destOrd="0" presId="urn:microsoft.com/office/officeart/2005/8/layout/hierarchy3"/>
    <dgm:cxn modelId="{FA72BAC7-9DA3-47C1-8859-9410264D7AAE}" type="presParOf" srcId="{AE4DF270-5E28-46AC-97EA-AB1F4787CB57}" destId="{1BD74987-6A69-46DE-832D-63F283F952E1}" srcOrd="5" destOrd="0" presId="urn:microsoft.com/office/officeart/2005/8/layout/hierarchy3"/>
    <dgm:cxn modelId="{2BCB439B-EEB8-4EA4-AAEB-1157D8E92637}" type="presParOf" srcId="{1BD74987-6A69-46DE-832D-63F283F952E1}" destId="{3CB6CFE0-BA54-4A1C-B1A6-1FC18F9B5E24}" srcOrd="0" destOrd="0" presId="urn:microsoft.com/office/officeart/2005/8/layout/hierarchy3"/>
    <dgm:cxn modelId="{4B8714D7-BC81-475C-86D9-E22B116A0961}" type="presParOf" srcId="{3CB6CFE0-BA54-4A1C-B1A6-1FC18F9B5E24}" destId="{6B145D10-FBBA-40B2-909C-91F8E3C08A5D}" srcOrd="0" destOrd="0" presId="urn:microsoft.com/office/officeart/2005/8/layout/hierarchy3"/>
    <dgm:cxn modelId="{390BA2A2-AAAD-4D26-AC6F-3C83D7D72452}" type="presParOf" srcId="{3CB6CFE0-BA54-4A1C-B1A6-1FC18F9B5E24}" destId="{DF5FC39E-F0DF-40B8-AD05-262951918F65}" srcOrd="1" destOrd="0" presId="urn:microsoft.com/office/officeart/2005/8/layout/hierarchy3"/>
    <dgm:cxn modelId="{99D855A2-1C39-420A-957E-0A9FE2F682E7}" type="presParOf" srcId="{1BD74987-6A69-46DE-832D-63F283F952E1}" destId="{5C386014-D1D2-478F-B86D-C297684D62BB}" srcOrd="1" destOrd="0" presId="urn:microsoft.com/office/officeart/2005/8/layout/hierarchy3"/>
    <dgm:cxn modelId="{5237CE0D-2590-46CA-8A4B-DA754677C00F}" type="presParOf" srcId="{5C386014-D1D2-478F-B86D-C297684D62BB}" destId="{DA479C89-90D6-46F8-B4A9-3C012A0F67EE}" srcOrd="0" destOrd="0" presId="urn:microsoft.com/office/officeart/2005/8/layout/hierarchy3"/>
    <dgm:cxn modelId="{075A4C27-16D5-4A2E-9CD8-AC6E00F539DD}" type="presParOf" srcId="{5C386014-D1D2-478F-B86D-C297684D62BB}" destId="{2CD7C6EC-BADB-4603-9840-E9A43BFAF115}" srcOrd="1" destOrd="0" presId="urn:microsoft.com/office/officeart/2005/8/layout/hierarchy3"/>
    <dgm:cxn modelId="{83256E4B-0307-4425-8F56-EC5380AD5A2B}" type="presParOf" srcId="{5C386014-D1D2-478F-B86D-C297684D62BB}" destId="{CFD566B3-7FE9-400D-AD2D-15D766EB4CF5}" srcOrd="2" destOrd="0" presId="urn:microsoft.com/office/officeart/2005/8/layout/hierarchy3"/>
    <dgm:cxn modelId="{3B4A288E-1E50-4918-981C-C9865A0C2A69}" type="presParOf" srcId="{5C386014-D1D2-478F-B86D-C297684D62BB}" destId="{0D285E4C-52D2-4635-A65E-2BF7E9FE5E42}" srcOrd="3" destOrd="0" presId="urn:microsoft.com/office/officeart/2005/8/layout/hierarchy3"/>
    <dgm:cxn modelId="{646C0BA3-ECFF-43B8-874E-E9A8E1B7FD53}" type="presParOf" srcId="{5C386014-D1D2-478F-B86D-C297684D62BB}" destId="{FAF56138-DB64-4895-B492-745B9AC802A7}" srcOrd="4" destOrd="0" presId="urn:microsoft.com/office/officeart/2005/8/layout/hierarchy3"/>
    <dgm:cxn modelId="{ABAABE5D-D237-408D-ADAC-C0321170EB50}" type="presParOf" srcId="{5C386014-D1D2-478F-B86D-C297684D62BB}" destId="{EF7D2EEF-5531-440C-B49B-4D4B538867F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4F0D34-A63F-4189-A0F6-3A4333B5F16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6982F2F-F1AB-40FE-A16E-DB938A33825A}">
      <dgm:prSet phldrT="[Text]" custT="1"/>
      <dgm:spPr>
        <a:solidFill>
          <a:srgbClr val="3A8682"/>
        </a:solidFill>
      </dgm:spPr>
      <dgm:t>
        <a:bodyPr/>
        <a:lstStyle/>
        <a:p>
          <a:r>
            <a:rPr lang="en-IN" sz="1200" dirty="0"/>
            <a:t>Features</a:t>
          </a:r>
        </a:p>
      </dgm:t>
    </dgm:pt>
    <dgm:pt modelId="{51D5D627-BD54-4529-93AB-5C666BC131E2}" type="parTrans" cxnId="{E557613A-197C-4906-8B21-D37C200F69A9}">
      <dgm:prSet/>
      <dgm:spPr/>
      <dgm:t>
        <a:bodyPr/>
        <a:lstStyle/>
        <a:p>
          <a:endParaRPr lang="en-IN" sz="3600"/>
        </a:p>
      </dgm:t>
    </dgm:pt>
    <dgm:pt modelId="{C535E673-69AF-4867-9E95-BF5B6BC8D751}" type="sibTrans" cxnId="{E557613A-197C-4906-8B21-D37C200F69A9}">
      <dgm:prSet/>
      <dgm:spPr/>
      <dgm:t>
        <a:bodyPr/>
        <a:lstStyle/>
        <a:p>
          <a:endParaRPr lang="en-IN" sz="3600"/>
        </a:p>
      </dgm:t>
    </dgm:pt>
    <dgm:pt modelId="{0D5EFCED-464F-4628-8FEA-801F710A3317}">
      <dgm:prSet phldrT="[Text]" custT="1"/>
      <dgm:spPr>
        <a:solidFill>
          <a:schemeClr val="bg2">
            <a:alpha val="90000"/>
          </a:schemeClr>
        </a:solidFill>
        <a:ln>
          <a:solidFill>
            <a:schemeClr val="bg2"/>
          </a:solidFill>
        </a:ln>
      </dgm:spPr>
      <dgm:t>
        <a:bodyPr/>
        <a:lstStyle/>
        <a:p>
          <a:r>
            <a:rPr lang="en-IN" sz="1000" dirty="0" err="1"/>
            <a:t>BsmtExposure</a:t>
          </a:r>
          <a:r>
            <a:rPr lang="en-IN" sz="1000" dirty="0"/>
            <a:t> BsmtFinType2</a:t>
          </a:r>
        </a:p>
      </dgm:t>
    </dgm:pt>
    <dgm:pt modelId="{378077A7-F79B-4776-AE13-77DE41EB1E20}" type="parTrans" cxnId="{C0F959EB-01AF-41B9-A8AA-064C040748EA}">
      <dgm:prSet/>
      <dgm:spPr>
        <a:ln>
          <a:noFill/>
        </a:ln>
      </dgm:spPr>
      <dgm:t>
        <a:bodyPr/>
        <a:lstStyle/>
        <a:p>
          <a:endParaRPr lang="en-IN" sz="3600"/>
        </a:p>
      </dgm:t>
    </dgm:pt>
    <dgm:pt modelId="{A2C60BF5-1D59-4C9D-8121-DC832F09CC8B}" type="sibTrans" cxnId="{C0F959EB-01AF-41B9-A8AA-064C040748EA}">
      <dgm:prSet/>
      <dgm:spPr/>
      <dgm:t>
        <a:bodyPr/>
        <a:lstStyle/>
        <a:p>
          <a:endParaRPr lang="en-IN" sz="3600"/>
        </a:p>
      </dgm:t>
    </dgm:pt>
    <dgm:pt modelId="{3B4B2B02-4B74-4D04-8383-635A0A1FF4D0}">
      <dgm:prSet phldrT="[Text]" custT="1"/>
      <dgm:spPr>
        <a:solidFill>
          <a:srgbClr val="3A8682"/>
        </a:solidFill>
      </dgm:spPr>
      <dgm:t>
        <a:bodyPr/>
        <a:lstStyle/>
        <a:p>
          <a:r>
            <a:rPr lang="en-IN" sz="1200" dirty="0"/>
            <a:t>Groups</a:t>
          </a:r>
          <a:endParaRPr lang="en-IN" sz="4000" dirty="0"/>
        </a:p>
      </dgm:t>
    </dgm:pt>
    <dgm:pt modelId="{8AA4BE9A-108C-4C79-A372-B35B9347C19E}" type="parTrans" cxnId="{681D14FA-F61C-404F-88B6-9EA10378A43F}">
      <dgm:prSet/>
      <dgm:spPr/>
      <dgm:t>
        <a:bodyPr/>
        <a:lstStyle/>
        <a:p>
          <a:endParaRPr lang="en-IN" sz="3600"/>
        </a:p>
      </dgm:t>
    </dgm:pt>
    <dgm:pt modelId="{C0DF10AE-3D82-4DAC-97B4-C8C579D6476D}" type="sibTrans" cxnId="{681D14FA-F61C-404F-88B6-9EA10378A43F}">
      <dgm:prSet/>
      <dgm:spPr/>
      <dgm:t>
        <a:bodyPr/>
        <a:lstStyle/>
        <a:p>
          <a:endParaRPr lang="en-IN" sz="3600"/>
        </a:p>
      </dgm:t>
    </dgm:pt>
    <dgm:pt modelId="{85EE3296-8319-4738-A14E-5E82CF2013F5}">
      <dgm:prSet phldrT="[Text]" custT="1"/>
      <dgm:spPr>
        <a:solidFill>
          <a:srgbClr val="3A8682"/>
        </a:solidFill>
      </dgm:spPr>
      <dgm:t>
        <a:bodyPr/>
        <a:lstStyle/>
        <a:p>
          <a:r>
            <a:rPr lang="en-IN" sz="1200" dirty="0"/>
            <a:t>Imputation</a:t>
          </a:r>
        </a:p>
      </dgm:t>
    </dgm:pt>
    <dgm:pt modelId="{07DE5FAF-9A73-4E55-A4DE-78E830C3759D}" type="parTrans" cxnId="{8BC5E289-3B8B-4217-A681-6FABCDB4F020}">
      <dgm:prSet/>
      <dgm:spPr/>
      <dgm:t>
        <a:bodyPr/>
        <a:lstStyle/>
        <a:p>
          <a:endParaRPr lang="en-IN" sz="3600"/>
        </a:p>
      </dgm:t>
    </dgm:pt>
    <dgm:pt modelId="{73409550-47D4-4DE5-8670-1B36CD4D151D}" type="sibTrans" cxnId="{8BC5E289-3B8B-4217-A681-6FABCDB4F020}">
      <dgm:prSet/>
      <dgm:spPr/>
      <dgm:t>
        <a:bodyPr/>
        <a:lstStyle/>
        <a:p>
          <a:endParaRPr lang="en-IN" sz="3600"/>
        </a:p>
      </dgm:t>
    </dgm:pt>
    <dgm:pt modelId="{6397718F-07C6-4F42-BDF4-8D36EDB75B2D}">
      <dgm:prSet phldrT="[Text]" custT="1"/>
      <dgm:spPr>
        <a:solidFill>
          <a:schemeClr val="bg2">
            <a:alpha val="90000"/>
          </a:schemeClr>
        </a:solidFill>
        <a:ln>
          <a:solidFill>
            <a:schemeClr val="bg2"/>
          </a:solidFill>
        </a:ln>
      </dgm:spPr>
      <dgm:t>
        <a:bodyPr/>
        <a:lstStyle/>
        <a:p>
          <a:r>
            <a:rPr lang="en-IN" sz="1000" dirty="0"/>
            <a:t>Mode</a:t>
          </a:r>
        </a:p>
      </dgm:t>
    </dgm:pt>
    <dgm:pt modelId="{E4F0A6BB-9378-4102-9639-219E9ECB9F71}" type="parTrans" cxnId="{275BB0F4-AFA3-48C3-92CB-AE080A295D38}">
      <dgm:prSet/>
      <dgm:spPr>
        <a:ln>
          <a:noFill/>
        </a:ln>
      </dgm:spPr>
      <dgm:t>
        <a:bodyPr/>
        <a:lstStyle/>
        <a:p>
          <a:endParaRPr lang="en-IN" sz="3600"/>
        </a:p>
      </dgm:t>
    </dgm:pt>
    <dgm:pt modelId="{A652792C-3EDF-40A0-8868-C7AB0CDD2F45}" type="sibTrans" cxnId="{275BB0F4-AFA3-48C3-92CB-AE080A295D38}">
      <dgm:prSet/>
      <dgm:spPr/>
      <dgm:t>
        <a:bodyPr/>
        <a:lstStyle/>
        <a:p>
          <a:endParaRPr lang="en-IN" sz="3600"/>
        </a:p>
      </dgm:t>
    </dgm:pt>
    <dgm:pt modelId="{814722D6-7F08-4EB7-96FE-83D62F3D4651}">
      <dgm:prSet phldrT="[Text]" custT="1"/>
      <dgm:spPr>
        <a:solidFill>
          <a:schemeClr val="bg2">
            <a:alpha val="90000"/>
          </a:schemeClr>
        </a:solidFill>
        <a:ln>
          <a:solidFill>
            <a:schemeClr val="bg2"/>
          </a:solidFill>
        </a:ln>
      </dgm:spPr>
      <dgm:t>
        <a:bodyPr/>
        <a:lstStyle/>
        <a:p>
          <a:r>
            <a:rPr lang="en-IN" sz="1000" dirty="0" err="1"/>
            <a:t>LotFrontage</a:t>
          </a:r>
          <a:endParaRPr lang="en-IN" sz="1000" dirty="0"/>
        </a:p>
      </dgm:t>
    </dgm:pt>
    <dgm:pt modelId="{7BB7CBDC-0261-4E7D-A59C-91D56A4706A2}" type="parTrans" cxnId="{AAAF7338-8BB1-4039-879B-5038E1B636F8}">
      <dgm:prSet/>
      <dgm:spPr>
        <a:ln>
          <a:noFill/>
        </a:ln>
      </dgm:spPr>
      <dgm:t>
        <a:bodyPr/>
        <a:lstStyle/>
        <a:p>
          <a:endParaRPr lang="en-IN" sz="3600"/>
        </a:p>
      </dgm:t>
    </dgm:pt>
    <dgm:pt modelId="{03E374AB-F950-41E3-916B-5AEB7FA9F338}" type="sibTrans" cxnId="{AAAF7338-8BB1-4039-879B-5038E1B636F8}">
      <dgm:prSet/>
      <dgm:spPr/>
      <dgm:t>
        <a:bodyPr/>
        <a:lstStyle/>
        <a:p>
          <a:endParaRPr lang="en-IN" sz="3600"/>
        </a:p>
      </dgm:t>
    </dgm:pt>
    <dgm:pt modelId="{0FD4E05F-6D76-4168-A0F7-53406462E1FF}">
      <dgm:prSet phldrT="[Text]" custT="1"/>
      <dgm:spPr>
        <a:solidFill>
          <a:schemeClr val="bg2">
            <a:alpha val="90000"/>
          </a:schemeClr>
        </a:solidFill>
        <a:ln>
          <a:solidFill>
            <a:schemeClr val="bg2"/>
          </a:solidFill>
        </a:ln>
      </dgm:spPr>
      <dgm:t>
        <a:bodyPr/>
        <a:lstStyle/>
        <a:p>
          <a:r>
            <a:rPr lang="en-IN" sz="1000" dirty="0" err="1"/>
            <a:t>MasVnrType</a:t>
          </a:r>
          <a:r>
            <a:rPr lang="en-IN" sz="1000" dirty="0"/>
            <a:t>              </a:t>
          </a:r>
          <a:r>
            <a:rPr lang="en-IN" sz="1000" dirty="0" err="1"/>
            <a:t>MasVnrArea</a:t>
          </a:r>
          <a:endParaRPr lang="en-IN" sz="1000" dirty="0"/>
        </a:p>
      </dgm:t>
    </dgm:pt>
    <dgm:pt modelId="{2CC8200D-F42D-4527-9420-834EA3ABC248}" type="parTrans" cxnId="{93844961-B457-4FA6-B36A-DF5C228BB1C7}">
      <dgm:prSet/>
      <dgm:spPr>
        <a:ln>
          <a:noFill/>
        </a:ln>
      </dgm:spPr>
      <dgm:t>
        <a:bodyPr/>
        <a:lstStyle/>
        <a:p>
          <a:endParaRPr lang="en-IN" sz="3600"/>
        </a:p>
      </dgm:t>
    </dgm:pt>
    <dgm:pt modelId="{A9286120-69D5-403E-8F4E-550622A8DD66}" type="sibTrans" cxnId="{93844961-B457-4FA6-B36A-DF5C228BB1C7}">
      <dgm:prSet/>
      <dgm:spPr/>
      <dgm:t>
        <a:bodyPr/>
        <a:lstStyle/>
        <a:p>
          <a:endParaRPr lang="en-IN" sz="3600"/>
        </a:p>
      </dgm:t>
    </dgm:pt>
    <dgm:pt modelId="{82AAEA68-33EE-4483-AA92-417B07A34509}">
      <dgm:prSet phldrT="[Text]" custT="1"/>
      <dgm:spPr>
        <a:solidFill>
          <a:schemeClr val="bg2">
            <a:alpha val="90000"/>
          </a:schemeClr>
        </a:solidFill>
        <a:ln>
          <a:solidFill>
            <a:schemeClr val="bg2"/>
          </a:solidFill>
        </a:ln>
      </dgm:spPr>
      <dgm:t>
        <a:bodyPr/>
        <a:lstStyle/>
        <a:p>
          <a:r>
            <a:rPr lang="en-IN" sz="1000" dirty="0"/>
            <a:t>Electrical</a:t>
          </a:r>
        </a:p>
      </dgm:t>
    </dgm:pt>
    <dgm:pt modelId="{733593A5-5F78-4519-91FA-99A2942598DD}" type="parTrans" cxnId="{1F9EB8C4-2FAF-4DD8-8804-75CC98C5CE5A}">
      <dgm:prSet/>
      <dgm:spPr>
        <a:ln>
          <a:noFill/>
        </a:ln>
      </dgm:spPr>
      <dgm:t>
        <a:bodyPr/>
        <a:lstStyle/>
        <a:p>
          <a:endParaRPr lang="en-IN" sz="3600"/>
        </a:p>
      </dgm:t>
    </dgm:pt>
    <dgm:pt modelId="{550A99E1-BD35-4039-BED4-F76182285032}" type="sibTrans" cxnId="{1F9EB8C4-2FAF-4DD8-8804-75CC98C5CE5A}">
      <dgm:prSet/>
      <dgm:spPr/>
      <dgm:t>
        <a:bodyPr/>
        <a:lstStyle/>
        <a:p>
          <a:endParaRPr lang="en-IN" sz="3600"/>
        </a:p>
      </dgm:t>
    </dgm:pt>
    <dgm:pt modelId="{6C9A2DAB-0288-4472-84C2-E4456162AC37}">
      <dgm:prSet phldrT="[Text]" custT="1"/>
      <dgm:spPr>
        <a:solidFill>
          <a:schemeClr val="bg2">
            <a:alpha val="90000"/>
          </a:schemeClr>
        </a:solidFill>
        <a:ln>
          <a:solidFill>
            <a:schemeClr val="bg2"/>
          </a:solidFill>
        </a:ln>
      </dgm:spPr>
      <dgm:t>
        <a:bodyPr/>
        <a:lstStyle/>
        <a:p>
          <a:r>
            <a:rPr lang="en-IN" sz="1000" dirty="0" err="1"/>
            <a:t>Neighborhood</a:t>
          </a:r>
          <a:r>
            <a:rPr lang="en-IN" sz="1000" dirty="0"/>
            <a:t>              </a:t>
          </a:r>
          <a:r>
            <a:rPr lang="en-IN" sz="1000" dirty="0" err="1"/>
            <a:t>YearBuilt</a:t>
          </a:r>
          <a:endParaRPr lang="en-IN" sz="1000" dirty="0"/>
        </a:p>
      </dgm:t>
    </dgm:pt>
    <dgm:pt modelId="{E25AD981-3541-4197-A64B-5479DFCEAE4D}" type="parTrans" cxnId="{18DF6D2E-D2C9-4DCC-A25F-F567E79980FC}">
      <dgm:prSet/>
      <dgm:spPr>
        <a:ln>
          <a:noFill/>
        </a:ln>
      </dgm:spPr>
      <dgm:t>
        <a:bodyPr/>
        <a:lstStyle/>
        <a:p>
          <a:endParaRPr lang="en-IN" sz="3600"/>
        </a:p>
      </dgm:t>
    </dgm:pt>
    <dgm:pt modelId="{4B2EDF44-6F3E-45E5-A8D9-858D5F406C50}" type="sibTrans" cxnId="{18DF6D2E-D2C9-4DCC-A25F-F567E79980FC}">
      <dgm:prSet/>
      <dgm:spPr/>
      <dgm:t>
        <a:bodyPr/>
        <a:lstStyle/>
        <a:p>
          <a:endParaRPr lang="en-IN" sz="3600"/>
        </a:p>
      </dgm:t>
    </dgm:pt>
    <dgm:pt modelId="{7662B5D7-7F49-437F-AE87-592B7E72C67E}">
      <dgm:prSet phldrT="[Text]" custT="1"/>
      <dgm:spPr>
        <a:solidFill>
          <a:schemeClr val="bg2">
            <a:alpha val="90000"/>
          </a:schemeClr>
        </a:solidFill>
        <a:ln>
          <a:solidFill>
            <a:schemeClr val="bg2"/>
          </a:solidFill>
        </a:ln>
      </dgm:spPr>
      <dgm:t>
        <a:bodyPr/>
        <a:lstStyle/>
        <a:p>
          <a:r>
            <a:rPr lang="en-IN" sz="1000" dirty="0" err="1"/>
            <a:t>Neighborhood</a:t>
          </a:r>
          <a:endParaRPr lang="en-IN" sz="1000" dirty="0"/>
        </a:p>
      </dgm:t>
    </dgm:pt>
    <dgm:pt modelId="{2AB402BF-2272-4BE4-81B5-6B481B29836F}" type="parTrans" cxnId="{08C4A2BE-204D-4167-ABAF-514BE3AE2BF6}">
      <dgm:prSet/>
      <dgm:spPr>
        <a:ln>
          <a:noFill/>
        </a:ln>
      </dgm:spPr>
      <dgm:t>
        <a:bodyPr/>
        <a:lstStyle/>
        <a:p>
          <a:endParaRPr lang="en-IN" sz="3600"/>
        </a:p>
      </dgm:t>
    </dgm:pt>
    <dgm:pt modelId="{8C19947F-3D1A-49A9-AE4C-BA50ADAB15BC}" type="sibTrans" cxnId="{08C4A2BE-204D-4167-ABAF-514BE3AE2BF6}">
      <dgm:prSet/>
      <dgm:spPr/>
      <dgm:t>
        <a:bodyPr/>
        <a:lstStyle/>
        <a:p>
          <a:endParaRPr lang="en-IN" sz="3600"/>
        </a:p>
      </dgm:t>
    </dgm:pt>
    <dgm:pt modelId="{9B3689CD-490B-4F3C-95E2-0AF362579F4C}">
      <dgm:prSet phldrT="[Text]" custT="1"/>
      <dgm:spPr>
        <a:solidFill>
          <a:schemeClr val="bg2">
            <a:alpha val="90000"/>
          </a:schemeClr>
        </a:solidFill>
        <a:ln>
          <a:solidFill>
            <a:schemeClr val="bg2"/>
          </a:solidFill>
        </a:ln>
      </dgm:spPr>
      <dgm:t>
        <a:bodyPr/>
        <a:lstStyle/>
        <a:p>
          <a:r>
            <a:rPr lang="en-IN" sz="1000" dirty="0" err="1"/>
            <a:t>Neighborhood</a:t>
          </a:r>
          <a:r>
            <a:rPr lang="en-IN" sz="1000" dirty="0"/>
            <a:t>              </a:t>
          </a:r>
          <a:r>
            <a:rPr lang="en-IN" sz="1000" dirty="0" err="1"/>
            <a:t>YearBuilt</a:t>
          </a:r>
          <a:endParaRPr lang="en-IN" sz="1000" dirty="0"/>
        </a:p>
      </dgm:t>
    </dgm:pt>
    <dgm:pt modelId="{F55EA2CA-07C2-491F-AE9A-56DCA4E8D622}" type="parTrans" cxnId="{8D0767FD-65DC-4E49-A346-7A7BA84C95DD}">
      <dgm:prSet/>
      <dgm:spPr>
        <a:ln>
          <a:noFill/>
        </a:ln>
      </dgm:spPr>
      <dgm:t>
        <a:bodyPr/>
        <a:lstStyle/>
        <a:p>
          <a:endParaRPr lang="en-IN" sz="3600"/>
        </a:p>
      </dgm:t>
    </dgm:pt>
    <dgm:pt modelId="{03BE2A1F-D227-4DFC-AB32-8238F730BAAB}" type="sibTrans" cxnId="{8D0767FD-65DC-4E49-A346-7A7BA84C95DD}">
      <dgm:prSet/>
      <dgm:spPr/>
      <dgm:t>
        <a:bodyPr/>
        <a:lstStyle/>
        <a:p>
          <a:endParaRPr lang="en-IN" sz="3600"/>
        </a:p>
      </dgm:t>
    </dgm:pt>
    <dgm:pt modelId="{F058C23A-FA98-4449-B3DC-2A22D5278201}">
      <dgm:prSet phldrT="[Text]" custT="1"/>
      <dgm:spPr>
        <a:solidFill>
          <a:schemeClr val="bg2">
            <a:alpha val="90000"/>
          </a:schemeClr>
        </a:solidFill>
        <a:ln>
          <a:solidFill>
            <a:schemeClr val="bg2"/>
          </a:solidFill>
        </a:ln>
      </dgm:spPr>
      <dgm:t>
        <a:bodyPr/>
        <a:lstStyle/>
        <a:p>
          <a:r>
            <a:rPr lang="en-IN" sz="1000" dirty="0" err="1"/>
            <a:t>Neighborhood</a:t>
          </a:r>
          <a:endParaRPr lang="en-IN" sz="1000" dirty="0"/>
        </a:p>
      </dgm:t>
    </dgm:pt>
    <dgm:pt modelId="{96E63C28-41E0-42D3-9A49-6A96750077D6}" type="parTrans" cxnId="{61DF6D8D-47E2-437A-AA72-28DDE9EBAFDE}">
      <dgm:prSet/>
      <dgm:spPr>
        <a:ln>
          <a:noFill/>
        </a:ln>
      </dgm:spPr>
      <dgm:t>
        <a:bodyPr/>
        <a:lstStyle/>
        <a:p>
          <a:endParaRPr lang="en-IN" sz="3600"/>
        </a:p>
      </dgm:t>
    </dgm:pt>
    <dgm:pt modelId="{530D7E35-CF7B-41B1-937D-7E781D0CEBAA}" type="sibTrans" cxnId="{61DF6D8D-47E2-437A-AA72-28DDE9EBAFDE}">
      <dgm:prSet/>
      <dgm:spPr/>
      <dgm:t>
        <a:bodyPr/>
        <a:lstStyle/>
        <a:p>
          <a:endParaRPr lang="en-IN" sz="3600"/>
        </a:p>
      </dgm:t>
    </dgm:pt>
    <dgm:pt modelId="{4EFB2A60-0354-4782-B8DD-4F27B522EE38}">
      <dgm:prSet phldrT="[Text]" custT="1"/>
      <dgm:spPr>
        <a:solidFill>
          <a:schemeClr val="bg2">
            <a:alpha val="90000"/>
          </a:schemeClr>
        </a:solidFill>
        <a:ln>
          <a:solidFill>
            <a:schemeClr val="bg2"/>
          </a:solidFill>
        </a:ln>
      </dgm:spPr>
      <dgm:t>
        <a:bodyPr/>
        <a:lstStyle/>
        <a:p>
          <a:r>
            <a:rPr lang="en-IN" sz="1000" dirty="0"/>
            <a:t>Median</a:t>
          </a:r>
        </a:p>
      </dgm:t>
    </dgm:pt>
    <dgm:pt modelId="{4B7C790B-1AE1-4974-817D-3692663E2A69}" type="parTrans" cxnId="{6BFA2FC1-EA60-49FC-8740-69C3B09AE19B}">
      <dgm:prSet/>
      <dgm:spPr>
        <a:ln>
          <a:noFill/>
        </a:ln>
      </dgm:spPr>
      <dgm:t>
        <a:bodyPr/>
        <a:lstStyle/>
        <a:p>
          <a:endParaRPr lang="en-IN" sz="3600"/>
        </a:p>
      </dgm:t>
    </dgm:pt>
    <dgm:pt modelId="{FC94C25B-150D-455F-B633-39C272479887}" type="sibTrans" cxnId="{6BFA2FC1-EA60-49FC-8740-69C3B09AE19B}">
      <dgm:prSet/>
      <dgm:spPr/>
      <dgm:t>
        <a:bodyPr/>
        <a:lstStyle/>
        <a:p>
          <a:endParaRPr lang="en-IN" sz="3600"/>
        </a:p>
      </dgm:t>
    </dgm:pt>
    <dgm:pt modelId="{5939BF1A-8DEE-4E44-9618-3A6EA5F11FE0}">
      <dgm:prSet phldrT="[Text]" custT="1"/>
      <dgm:spPr>
        <a:solidFill>
          <a:schemeClr val="bg2">
            <a:alpha val="90000"/>
          </a:schemeClr>
        </a:solidFill>
        <a:ln>
          <a:solidFill>
            <a:schemeClr val="bg2"/>
          </a:solidFill>
        </a:ln>
      </dgm:spPr>
      <dgm:t>
        <a:bodyPr/>
        <a:lstStyle/>
        <a:p>
          <a:r>
            <a:rPr lang="en-IN" sz="1000" dirty="0"/>
            <a:t>Mode</a:t>
          </a:r>
        </a:p>
      </dgm:t>
    </dgm:pt>
    <dgm:pt modelId="{93A25FC1-C726-47EA-A76A-6F3D3C919623}" type="parTrans" cxnId="{A9EFEB53-2640-4045-BA0C-67A2AE6D2E07}">
      <dgm:prSet/>
      <dgm:spPr>
        <a:ln>
          <a:noFill/>
        </a:ln>
      </dgm:spPr>
      <dgm:t>
        <a:bodyPr/>
        <a:lstStyle/>
        <a:p>
          <a:endParaRPr lang="en-IN" sz="3600"/>
        </a:p>
      </dgm:t>
    </dgm:pt>
    <dgm:pt modelId="{B3AEEB1D-6660-433A-AC15-A55231D4C6DE}" type="sibTrans" cxnId="{A9EFEB53-2640-4045-BA0C-67A2AE6D2E07}">
      <dgm:prSet/>
      <dgm:spPr/>
      <dgm:t>
        <a:bodyPr/>
        <a:lstStyle/>
        <a:p>
          <a:endParaRPr lang="en-IN" sz="3600"/>
        </a:p>
      </dgm:t>
    </dgm:pt>
    <dgm:pt modelId="{FA5FF77B-B45C-44F7-BFE5-9F4AE5E97266}">
      <dgm:prSet phldrT="[Text]" custT="1"/>
      <dgm:spPr>
        <a:solidFill>
          <a:schemeClr val="bg2">
            <a:alpha val="90000"/>
          </a:schemeClr>
        </a:solidFill>
        <a:ln>
          <a:solidFill>
            <a:schemeClr val="bg2"/>
          </a:solidFill>
        </a:ln>
      </dgm:spPr>
      <dgm:t>
        <a:bodyPr/>
        <a:lstStyle/>
        <a:p>
          <a:r>
            <a:rPr lang="en-IN" sz="1000" dirty="0" err="1"/>
            <a:t>Sbkr</a:t>
          </a:r>
          <a:endParaRPr lang="en-IN" sz="1000" dirty="0"/>
        </a:p>
      </dgm:t>
    </dgm:pt>
    <dgm:pt modelId="{C2FEDF16-AE77-4164-8027-0078DB239043}" type="parTrans" cxnId="{490040BA-98E2-480E-8863-876380FFE6CE}">
      <dgm:prSet/>
      <dgm:spPr>
        <a:ln>
          <a:noFill/>
        </a:ln>
      </dgm:spPr>
      <dgm:t>
        <a:bodyPr/>
        <a:lstStyle/>
        <a:p>
          <a:endParaRPr lang="en-IN" sz="3600"/>
        </a:p>
      </dgm:t>
    </dgm:pt>
    <dgm:pt modelId="{531EDDA4-73DC-4DF6-9268-755232F651A9}" type="sibTrans" cxnId="{490040BA-98E2-480E-8863-876380FFE6CE}">
      <dgm:prSet/>
      <dgm:spPr/>
      <dgm:t>
        <a:bodyPr/>
        <a:lstStyle/>
        <a:p>
          <a:endParaRPr lang="en-IN" sz="3600"/>
        </a:p>
      </dgm:t>
    </dgm:pt>
    <dgm:pt modelId="{35C2254C-D5AA-4B96-B785-0537ABE55395}" type="pres">
      <dgm:prSet presAssocID="{174F0D34-A63F-4189-A0F6-3A4333B5F169}" presName="diagram" presStyleCnt="0">
        <dgm:presLayoutVars>
          <dgm:chPref val="1"/>
          <dgm:dir/>
          <dgm:animOne val="branch"/>
          <dgm:animLvl val="lvl"/>
          <dgm:resizeHandles/>
        </dgm:presLayoutVars>
      </dgm:prSet>
      <dgm:spPr/>
    </dgm:pt>
    <dgm:pt modelId="{44E0EAC6-3CAF-4743-A602-D087FF6C701E}" type="pres">
      <dgm:prSet presAssocID="{16982F2F-F1AB-40FE-A16E-DB938A33825A}" presName="root" presStyleCnt="0"/>
      <dgm:spPr/>
    </dgm:pt>
    <dgm:pt modelId="{3106A3F4-5A97-44FC-A067-EA18F7636C7C}" type="pres">
      <dgm:prSet presAssocID="{16982F2F-F1AB-40FE-A16E-DB938A33825A}" presName="rootComposite" presStyleCnt="0"/>
      <dgm:spPr/>
    </dgm:pt>
    <dgm:pt modelId="{7509B8E0-8F48-41F8-B6B6-D7D140631A8E}" type="pres">
      <dgm:prSet presAssocID="{16982F2F-F1AB-40FE-A16E-DB938A33825A}" presName="rootText" presStyleLbl="node1" presStyleIdx="0" presStyleCnt="3"/>
      <dgm:spPr/>
    </dgm:pt>
    <dgm:pt modelId="{4B021F64-1E02-48AA-9DA2-F467DBDD0A02}" type="pres">
      <dgm:prSet presAssocID="{16982F2F-F1AB-40FE-A16E-DB938A33825A}" presName="rootConnector" presStyleLbl="node1" presStyleIdx="0" presStyleCnt="3"/>
      <dgm:spPr/>
    </dgm:pt>
    <dgm:pt modelId="{D6794E37-6517-4075-9B5E-C708B120E627}" type="pres">
      <dgm:prSet presAssocID="{16982F2F-F1AB-40FE-A16E-DB938A33825A}" presName="childShape" presStyleCnt="0"/>
      <dgm:spPr/>
    </dgm:pt>
    <dgm:pt modelId="{E46071B1-016F-4BC5-8FB1-D608AE86F057}" type="pres">
      <dgm:prSet presAssocID="{378077A7-F79B-4776-AE13-77DE41EB1E20}" presName="Name13" presStyleLbl="parChTrans1D2" presStyleIdx="0" presStyleCnt="12"/>
      <dgm:spPr/>
    </dgm:pt>
    <dgm:pt modelId="{945D92E0-17D1-42A1-B5A5-0A88F1F539E5}" type="pres">
      <dgm:prSet presAssocID="{0D5EFCED-464F-4628-8FEA-801F710A3317}" presName="childText" presStyleLbl="bgAcc1" presStyleIdx="0" presStyleCnt="12" custLinFactNeighborX="-9783" custLinFactNeighborY="-28">
        <dgm:presLayoutVars>
          <dgm:bulletEnabled val="1"/>
        </dgm:presLayoutVars>
      </dgm:prSet>
      <dgm:spPr/>
    </dgm:pt>
    <dgm:pt modelId="{18B1E4BC-18E2-445F-A31B-B80BE6014719}" type="pres">
      <dgm:prSet presAssocID="{7BB7CBDC-0261-4E7D-A59C-91D56A4706A2}" presName="Name13" presStyleLbl="parChTrans1D2" presStyleIdx="1" presStyleCnt="12"/>
      <dgm:spPr/>
    </dgm:pt>
    <dgm:pt modelId="{7D2CE5BF-209C-4ACB-A339-230601B1EA5A}" type="pres">
      <dgm:prSet presAssocID="{814722D6-7F08-4EB7-96FE-83D62F3D4651}" presName="childText" presStyleLbl="bgAcc1" presStyleIdx="1" presStyleCnt="12" custLinFactNeighborX="-9783" custLinFactNeighborY="-28">
        <dgm:presLayoutVars>
          <dgm:bulletEnabled val="1"/>
        </dgm:presLayoutVars>
      </dgm:prSet>
      <dgm:spPr/>
    </dgm:pt>
    <dgm:pt modelId="{F9EF63A5-89D7-474A-AB01-52B066CC5C07}" type="pres">
      <dgm:prSet presAssocID="{2CC8200D-F42D-4527-9420-834EA3ABC248}" presName="Name13" presStyleLbl="parChTrans1D2" presStyleIdx="2" presStyleCnt="12"/>
      <dgm:spPr/>
    </dgm:pt>
    <dgm:pt modelId="{F2D8479A-3C23-46DC-8D45-393EB2D4A166}" type="pres">
      <dgm:prSet presAssocID="{0FD4E05F-6D76-4168-A0F7-53406462E1FF}" presName="childText" presStyleLbl="bgAcc1" presStyleIdx="2" presStyleCnt="12" custLinFactNeighborX="-9783" custLinFactNeighborY="-28">
        <dgm:presLayoutVars>
          <dgm:bulletEnabled val="1"/>
        </dgm:presLayoutVars>
      </dgm:prSet>
      <dgm:spPr/>
    </dgm:pt>
    <dgm:pt modelId="{F16E4FC1-5F90-4121-B464-18543E7B8703}" type="pres">
      <dgm:prSet presAssocID="{733593A5-5F78-4519-91FA-99A2942598DD}" presName="Name13" presStyleLbl="parChTrans1D2" presStyleIdx="3" presStyleCnt="12"/>
      <dgm:spPr/>
    </dgm:pt>
    <dgm:pt modelId="{456B18B8-6AE0-4B15-B6F9-D59615C383DB}" type="pres">
      <dgm:prSet presAssocID="{82AAEA68-33EE-4483-AA92-417B07A34509}" presName="childText" presStyleLbl="bgAcc1" presStyleIdx="3" presStyleCnt="12" custLinFactNeighborX="-9783" custLinFactNeighborY="-28">
        <dgm:presLayoutVars>
          <dgm:bulletEnabled val="1"/>
        </dgm:presLayoutVars>
      </dgm:prSet>
      <dgm:spPr/>
    </dgm:pt>
    <dgm:pt modelId="{80BE4BF0-2D48-4B70-8258-678BDC9ABCAB}" type="pres">
      <dgm:prSet presAssocID="{3B4B2B02-4B74-4D04-8383-635A0A1FF4D0}" presName="root" presStyleCnt="0"/>
      <dgm:spPr/>
    </dgm:pt>
    <dgm:pt modelId="{282A59BE-8740-4414-B6B2-3AE0988290D4}" type="pres">
      <dgm:prSet presAssocID="{3B4B2B02-4B74-4D04-8383-635A0A1FF4D0}" presName="rootComposite" presStyleCnt="0"/>
      <dgm:spPr/>
    </dgm:pt>
    <dgm:pt modelId="{8625DA4E-A8CD-454E-BCEE-BECB8D9F1FD2}" type="pres">
      <dgm:prSet presAssocID="{3B4B2B02-4B74-4D04-8383-635A0A1FF4D0}" presName="rootText" presStyleLbl="node1" presStyleIdx="1" presStyleCnt="3"/>
      <dgm:spPr/>
    </dgm:pt>
    <dgm:pt modelId="{47441A1E-A0BD-443F-A89F-8F6352AB2864}" type="pres">
      <dgm:prSet presAssocID="{3B4B2B02-4B74-4D04-8383-635A0A1FF4D0}" presName="rootConnector" presStyleLbl="node1" presStyleIdx="1" presStyleCnt="3"/>
      <dgm:spPr/>
    </dgm:pt>
    <dgm:pt modelId="{0B3272A8-4BA2-48C2-8757-66870A2246D5}" type="pres">
      <dgm:prSet presAssocID="{3B4B2B02-4B74-4D04-8383-635A0A1FF4D0}" presName="childShape" presStyleCnt="0"/>
      <dgm:spPr/>
    </dgm:pt>
    <dgm:pt modelId="{EB946EF4-67B4-41EE-A8A1-AE648D21807A}" type="pres">
      <dgm:prSet presAssocID="{E25AD981-3541-4197-A64B-5479DFCEAE4D}" presName="Name13" presStyleLbl="parChTrans1D2" presStyleIdx="4" presStyleCnt="12"/>
      <dgm:spPr/>
    </dgm:pt>
    <dgm:pt modelId="{C0DDDF52-FCD5-4EB9-A090-30027F7B40C4}" type="pres">
      <dgm:prSet presAssocID="{6C9A2DAB-0288-4472-84C2-E4456162AC37}" presName="childText" presStyleLbl="bgAcc1" presStyleIdx="4" presStyleCnt="12" custLinFactNeighborX="-12092" custLinFactNeighborY="808">
        <dgm:presLayoutVars>
          <dgm:bulletEnabled val="1"/>
        </dgm:presLayoutVars>
      </dgm:prSet>
      <dgm:spPr/>
    </dgm:pt>
    <dgm:pt modelId="{E8FDBBAB-F8BF-44D4-BADD-E677468CED6A}" type="pres">
      <dgm:prSet presAssocID="{2AB402BF-2272-4BE4-81B5-6B481B29836F}" presName="Name13" presStyleLbl="parChTrans1D2" presStyleIdx="5" presStyleCnt="12"/>
      <dgm:spPr/>
    </dgm:pt>
    <dgm:pt modelId="{86EC46CD-C5E1-41E8-9AFE-8128373830C0}" type="pres">
      <dgm:prSet presAssocID="{7662B5D7-7F49-437F-AE87-592B7E72C67E}" presName="childText" presStyleLbl="bgAcc1" presStyleIdx="5" presStyleCnt="12" custLinFactNeighborX="-12092" custLinFactNeighborY="808">
        <dgm:presLayoutVars>
          <dgm:bulletEnabled val="1"/>
        </dgm:presLayoutVars>
      </dgm:prSet>
      <dgm:spPr/>
    </dgm:pt>
    <dgm:pt modelId="{6B3CD313-EF01-4D05-966E-02126EA89AEA}" type="pres">
      <dgm:prSet presAssocID="{F55EA2CA-07C2-491F-AE9A-56DCA4E8D622}" presName="Name13" presStyleLbl="parChTrans1D2" presStyleIdx="6" presStyleCnt="12"/>
      <dgm:spPr/>
    </dgm:pt>
    <dgm:pt modelId="{C3B95A94-6C64-488B-A230-FE27BE77FF8E}" type="pres">
      <dgm:prSet presAssocID="{9B3689CD-490B-4F3C-95E2-0AF362579F4C}" presName="childText" presStyleLbl="bgAcc1" presStyleIdx="6" presStyleCnt="12" custLinFactNeighborX="-12092" custLinFactNeighborY="808">
        <dgm:presLayoutVars>
          <dgm:bulletEnabled val="1"/>
        </dgm:presLayoutVars>
      </dgm:prSet>
      <dgm:spPr/>
    </dgm:pt>
    <dgm:pt modelId="{448D3608-262B-4656-A35B-938C715FDEAE}" type="pres">
      <dgm:prSet presAssocID="{96E63C28-41E0-42D3-9A49-6A96750077D6}" presName="Name13" presStyleLbl="parChTrans1D2" presStyleIdx="7" presStyleCnt="12"/>
      <dgm:spPr/>
    </dgm:pt>
    <dgm:pt modelId="{95419F95-6E3F-4F04-B26C-B7D2994DA5F8}" type="pres">
      <dgm:prSet presAssocID="{F058C23A-FA98-4449-B3DC-2A22D5278201}" presName="childText" presStyleLbl="bgAcc1" presStyleIdx="7" presStyleCnt="12" custLinFactNeighborX="-12092" custLinFactNeighborY="-3841">
        <dgm:presLayoutVars>
          <dgm:bulletEnabled val="1"/>
        </dgm:presLayoutVars>
      </dgm:prSet>
      <dgm:spPr/>
    </dgm:pt>
    <dgm:pt modelId="{E50D45E0-1E79-4956-B188-76C1D1205BAF}" type="pres">
      <dgm:prSet presAssocID="{85EE3296-8319-4738-A14E-5E82CF2013F5}" presName="root" presStyleCnt="0"/>
      <dgm:spPr/>
    </dgm:pt>
    <dgm:pt modelId="{34180A1F-A1EC-462A-B83D-F32F4858F508}" type="pres">
      <dgm:prSet presAssocID="{85EE3296-8319-4738-A14E-5E82CF2013F5}" presName="rootComposite" presStyleCnt="0"/>
      <dgm:spPr/>
    </dgm:pt>
    <dgm:pt modelId="{FDDC87E5-FCF8-4DAA-AA77-990D13B6506F}" type="pres">
      <dgm:prSet presAssocID="{85EE3296-8319-4738-A14E-5E82CF2013F5}" presName="rootText" presStyleLbl="node1" presStyleIdx="2" presStyleCnt="3"/>
      <dgm:spPr/>
    </dgm:pt>
    <dgm:pt modelId="{4472997F-CF20-4204-A21D-E597FD15926F}" type="pres">
      <dgm:prSet presAssocID="{85EE3296-8319-4738-A14E-5E82CF2013F5}" presName="rootConnector" presStyleLbl="node1" presStyleIdx="2" presStyleCnt="3"/>
      <dgm:spPr/>
    </dgm:pt>
    <dgm:pt modelId="{141C88C8-67ED-4BF1-8759-3552DD022437}" type="pres">
      <dgm:prSet presAssocID="{85EE3296-8319-4738-A14E-5E82CF2013F5}" presName="childShape" presStyleCnt="0"/>
      <dgm:spPr/>
    </dgm:pt>
    <dgm:pt modelId="{D115724F-0B1F-464D-A74E-AEAAD224B588}" type="pres">
      <dgm:prSet presAssocID="{E4F0A6BB-9378-4102-9639-219E9ECB9F71}" presName="Name13" presStyleLbl="parChTrans1D2" presStyleIdx="8" presStyleCnt="12"/>
      <dgm:spPr/>
    </dgm:pt>
    <dgm:pt modelId="{FE2C663D-E451-469A-A419-14485662D1D3}" type="pres">
      <dgm:prSet presAssocID="{6397718F-07C6-4F42-BDF4-8D36EDB75B2D}" presName="childText" presStyleLbl="bgAcc1" presStyleIdx="8" presStyleCnt="12" custLinFactNeighborX="-12092" custLinFactNeighborY="808">
        <dgm:presLayoutVars>
          <dgm:bulletEnabled val="1"/>
        </dgm:presLayoutVars>
      </dgm:prSet>
      <dgm:spPr/>
    </dgm:pt>
    <dgm:pt modelId="{A38E9664-D9B6-46C9-9CD6-B37BC49A53CA}" type="pres">
      <dgm:prSet presAssocID="{4B7C790B-1AE1-4974-817D-3692663E2A69}" presName="Name13" presStyleLbl="parChTrans1D2" presStyleIdx="9" presStyleCnt="12"/>
      <dgm:spPr/>
    </dgm:pt>
    <dgm:pt modelId="{7F9F5A36-C5BA-4DC1-98E9-5AA2A06B9A5A}" type="pres">
      <dgm:prSet presAssocID="{4EFB2A60-0354-4782-B8DD-4F27B522EE38}" presName="childText" presStyleLbl="bgAcc1" presStyleIdx="9" presStyleCnt="12" custLinFactNeighborX="-12092" custLinFactNeighborY="808">
        <dgm:presLayoutVars>
          <dgm:bulletEnabled val="1"/>
        </dgm:presLayoutVars>
      </dgm:prSet>
      <dgm:spPr/>
    </dgm:pt>
    <dgm:pt modelId="{CE1D397D-BEFD-48F4-B6D5-2728BE842A20}" type="pres">
      <dgm:prSet presAssocID="{93A25FC1-C726-47EA-A76A-6F3D3C919623}" presName="Name13" presStyleLbl="parChTrans1D2" presStyleIdx="10" presStyleCnt="12"/>
      <dgm:spPr/>
    </dgm:pt>
    <dgm:pt modelId="{1E495A3A-62DD-48F4-B188-C2D173DCF2DE}" type="pres">
      <dgm:prSet presAssocID="{5939BF1A-8DEE-4E44-9618-3A6EA5F11FE0}" presName="childText" presStyleLbl="bgAcc1" presStyleIdx="10" presStyleCnt="12" custLinFactNeighborX="-12092" custLinFactNeighborY="808">
        <dgm:presLayoutVars>
          <dgm:bulletEnabled val="1"/>
        </dgm:presLayoutVars>
      </dgm:prSet>
      <dgm:spPr/>
    </dgm:pt>
    <dgm:pt modelId="{718B6C08-4C46-4AD0-9DF2-560907381B09}" type="pres">
      <dgm:prSet presAssocID="{C2FEDF16-AE77-4164-8027-0078DB239043}" presName="Name13" presStyleLbl="parChTrans1D2" presStyleIdx="11" presStyleCnt="12"/>
      <dgm:spPr/>
    </dgm:pt>
    <dgm:pt modelId="{2EB19006-3E6D-42DE-805A-255AD7E102F7}" type="pres">
      <dgm:prSet presAssocID="{FA5FF77B-B45C-44F7-BFE5-9F4AE5E97266}" presName="childText" presStyleLbl="bgAcc1" presStyleIdx="11" presStyleCnt="12" custLinFactNeighborX="-12092" custLinFactNeighborY="-3841">
        <dgm:presLayoutVars>
          <dgm:bulletEnabled val="1"/>
        </dgm:presLayoutVars>
      </dgm:prSet>
      <dgm:spPr/>
    </dgm:pt>
  </dgm:ptLst>
  <dgm:cxnLst>
    <dgm:cxn modelId="{C9CDA103-FB80-4479-B288-D99F35961BDF}" type="presOf" srcId="{3B4B2B02-4B74-4D04-8383-635A0A1FF4D0}" destId="{8625DA4E-A8CD-454E-BCEE-BECB8D9F1FD2}" srcOrd="0" destOrd="0" presId="urn:microsoft.com/office/officeart/2005/8/layout/hierarchy3"/>
    <dgm:cxn modelId="{2BB3E506-7B20-4F9E-8A41-3AC749FE5223}" type="presOf" srcId="{174F0D34-A63F-4189-A0F6-3A4333B5F169}" destId="{35C2254C-D5AA-4B96-B785-0537ABE55395}" srcOrd="0" destOrd="0" presId="urn:microsoft.com/office/officeart/2005/8/layout/hierarchy3"/>
    <dgm:cxn modelId="{76A2110A-00E3-4DEE-821C-1D068EB8F064}" type="presOf" srcId="{C2FEDF16-AE77-4164-8027-0078DB239043}" destId="{718B6C08-4C46-4AD0-9DF2-560907381B09}" srcOrd="0" destOrd="0" presId="urn:microsoft.com/office/officeart/2005/8/layout/hierarchy3"/>
    <dgm:cxn modelId="{A5F19D23-5630-47A2-A7FD-E439E67F2724}" type="presOf" srcId="{2CC8200D-F42D-4527-9420-834EA3ABC248}" destId="{F9EF63A5-89D7-474A-AB01-52B066CC5C07}" srcOrd="0" destOrd="0" presId="urn:microsoft.com/office/officeart/2005/8/layout/hierarchy3"/>
    <dgm:cxn modelId="{18DF6D2E-D2C9-4DCC-A25F-F567E79980FC}" srcId="{3B4B2B02-4B74-4D04-8383-635A0A1FF4D0}" destId="{6C9A2DAB-0288-4472-84C2-E4456162AC37}" srcOrd="0" destOrd="0" parTransId="{E25AD981-3541-4197-A64B-5479DFCEAE4D}" sibTransId="{4B2EDF44-6F3E-45E5-A8D9-858D5F406C50}"/>
    <dgm:cxn modelId="{CBD54231-6B6B-48D8-88AC-CA4BB8C78288}" type="presOf" srcId="{6C9A2DAB-0288-4472-84C2-E4456162AC37}" destId="{C0DDDF52-FCD5-4EB9-A090-30027F7B40C4}" srcOrd="0" destOrd="0" presId="urn:microsoft.com/office/officeart/2005/8/layout/hierarchy3"/>
    <dgm:cxn modelId="{C39A0733-71F1-4C34-B74B-F1E7490C6DA0}" type="presOf" srcId="{F058C23A-FA98-4449-B3DC-2A22D5278201}" destId="{95419F95-6E3F-4F04-B26C-B7D2994DA5F8}" srcOrd="0" destOrd="0" presId="urn:microsoft.com/office/officeart/2005/8/layout/hierarchy3"/>
    <dgm:cxn modelId="{C6C95236-E009-4E29-8867-CE67CF31DA6D}" type="presOf" srcId="{4EFB2A60-0354-4782-B8DD-4F27B522EE38}" destId="{7F9F5A36-C5BA-4DC1-98E9-5AA2A06B9A5A}" srcOrd="0" destOrd="0" presId="urn:microsoft.com/office/officeart/2005/8/layout/hierarchy3"/>
    <dgm:cxn modelId="{AAAF7338-8BB1-4039-879B-5038E1B636F8}" srcId="{16982F2F-F1AB-40FE-A16E-DB938A33825A}" destId="{814722D6-7F08-4EB7-96FE-83D62F3D4651}" srcOrd="1" destOrd="0" parTransId="{7BB7CBDC-0261-4E7D-A59C-91D56A4706A2}" sibTransId="{03E374AB-F950-41E3-916B-5AEB7FA9F338}"/>
    <dgm:cxn modelId="{B80E1139-991E-48C6-954A-EEDAADF5C25E}" type="presOf" srcId="{7662B5D7-7F49-437F-AE87-592B7E72C67E}" destId="{86EC46CD-C5E1-41E8-9AFE-8128373830C0}" srcOrd="0" destOrd="0" presId="urn:microsoft.com/office/officeart/2005/8/layout/hierarchy3"/>
    <dgm:cxn modelId="{E557613A-197C-4906-8B21-D37C200F69A9}" srcId="{174F0D34-A63F-4189-A0F6-3A4333B5F169}" destId="{16982F2F-F1AB-40FE-A16E-DB938A33825A}" srcOrd="0" destOrd="0" parTransId="{51D5D627-BD54-4529-93AB-5C666BC131E2}" sibTransId="{C535E673-69AF-4867-9E95-BF5B6BC8D751}"/>
    <dgm:cxn modelId="{B0E3C441-87EB-4F95-B31B-5451CA668057}" type="presOf" srcId="{16982F2F-F1AB-40FE-A16E-DB938A33825A}" destId="{4B021F64-1E02-48AA-9DA2-F467DBDD0A02}" srcOrd="1" destOrd="0" presId="urn:microsoft.com/office/officeart/2005/8/layout/hierarchy3"/>
    <dgm:cxn modelId="{5889354C-180B-412E-9C77-57959A9FECFC}" type="presOf" srcId="{9B3689CD-490B-4F3C-95E2-0AF362579F4C}" destId="{C3B95A94-6C64-488B-A230-FE27BE77FF8E}" srcOrd="0" destOrd="0" presId="urn:microsoft.com/office/officeart/2005/8/layout/hierarchy3"/>
    <dgm:cxn modelId="{999D7D53-12AF-4177-A282-9EB11DF81211}" type="presOf" srcId="{FA5FF77B-B45C-44F7-BFE5-9F4AE5E97266}" destId="{2EB19006-3E6D-42DE-805A-255AD7E102F7}" srcOrd="0" destOrd="0" presId="urn:microsoft.com/office/officeart/2005/8/layout/hierarchy3"/>
    <dgm:cxn modelId="{A9EFEB53-2640-4045-BA0C-67A2AE6D2E07}" srcId="{85EE3296-8319-4738-A14E-5E82CF2013F5}" destId="{5939BF1A-8DEE-4E44-9618-3A6EA5F11FE0}" srcOrd="2" destOrd="0" parTransId="{93A25FC1-C726-47EA-A76A-6F3D3C919623}" sibTransId="{B3AEEB1D-6660-433A-AC15-A55231D4C6DE}"/>
    <dgm:cxn modelId="{4D845C5B-88F1-4EC4-8C6B-0F2A47DA0B2E}" type="presOf" srcId="{2AB402BF-2272-4BE4-81B5-6B481B29836F}" destId="{E8FDBBAB-F8BF-44D4-BADD-E677468CED6A}" srcOrd="0" destOrd="0" presId="urn:microsoft.com/office/officeart/2005/8/layout/hierarchy3"/>
    <dgm:cxn modelId="{93844961-B457-4FA6-B36A-DF5C228BB1C7}" srcId="{16982F2F-F1AB-40FE-A16E-DB938A33825A}" destId="{0FD4E05F-6D76-4168-A0F7-53406462E1FF}" srcOrd="2" destOrd="0" parTransId="{2CC8200D-F42D-4527-9420-834EA3ABC248}" sibTransId="{A9286120-69D5-403E-8F4E-550622A8DD66}"/>
    <dgm:cxn modelId="{4D8BDC64-FB03-40F0-8AB7-BDCF5344D5FA}" type="presOf" srcId="{6397718F-07C6-4F42-BDF4-8D36EDB75B2D}" destId="{FE2C663D-E451-469A-A419-14485662D1D3}" srcOrd="0" destOrd="0" presId="urn:microsoft.com/office/officeart/2005/8/layout/hierarchy3"/>
    <dgm:cxn modelId="{B4E0626C-925C-4809-AD46-05A52DE3F573}" type="presOf" srcId="{3B4B2B02-4B74-4D04-8383-635A0A1FF4D0}" destId="{47441A1E-A0BD-443F-A89F-8F6352AB2864}" srcOrd="1" destOrd="0" presId="urn:microsoft.com/office/officeart/2005/8/layout/hierarchy3"/>
    <dgm:cxn modelId="{4EA5DB6C-7DC3-4598-9D9F-4AC1D111E404}" type="presOf" srcId="{E4F0A6BB-9378-4102-9639-219E9ECB9F71}" destId="{D115724F-0B1F-464D-A74E-AEAAD224B588}" srcOrd="0" destOrd="0" presId="urn:microsoft.com/office/officeart/2005/8/layout/hierarchy3"/>
    <dgm:cxn modelId="{3F83F770-4981-43EC-A470-88D5CF6CF8CC}" type="presOf" srcId="{7BB7CBDC-0261-4E7D-A59C-91D56A4706A2}" destId="{18B1E4BC-18E2-445F-A31B-B80BE6014719}" srcOrd="0" destOrd="0" presId="urn:microsoft.com/office/officeart/2005/8/layout/hierarchy3"/>
    <dgm:cxn modelId="{E484B67D-568F-49BC-80EF-D15D1C6453B6}" type="presOf" srcId="{733593A5-5F78-4519-91FA-99A2942598DD}" destId="{F16E4FC1-5F90-4121-B464-18543E7B8703}" srcOrd="0" destOrd="0" presId="urn:microsoft.com/office/officeart/2005/8/layout/hierarchy3"/>
    <dgm:cxn modelId="{33D01A88-FA30-4B3D-8B5F-8E0B099FC2DB}" type="presOf" srcId="{E25AD981-3541-4197-A64B-5479DFCEAE4D}" destId="{EB946EF4-67B4-41EE-A8A1-AE648D21807A}" srcOrd="0" destOrd="0" presId="urn:microsoft.com/office/officeart/2005/8/layout/hierarchy3"/>
    <dgm:cxn modelId="{8BC5E289-3B8B-4217-A681-6FABCDB4F020}" srcId="{174F0D34-A63F-4189-A0F6-3A4333B5F169}" destId="{85EE3296-8319-4738-A14E-5E82CF2013F5}" srcOrd="2" destOrd="0" parTransId="{07DE5FAF-9A73-4E55-A4DE-78E830C3759D}" sibTransId="{73409550-47D4-4DE5-8670-1B36CD4D151D}"/>
    <dgm:cxn modelId="{61DF6D8D-47E2-437A-AA72-28DDE9EBAFDE}" srcId="{3B4B2B02-4B74-4D04-8383-635A0A1FF4D0}" destId="{F058C23A-FA98-4449-B3DC-2A22D5278201}" srcOrd="3" destOrd="0" parTransId="{96E63C28-41E0-42D3-9A49-6A96750077D6}" sibTransId="{530D7E35-CF7B-41B1-937D-7E781D0CEBAA}"/>
    <dgm:cxn modelId="{E4E3708D-BC61-4BCA-9C06-6E11ECA7F5D2}" type="presOf" srcId="{5939BF1A-8DEE-4E44-9618-3A6EA5F11FE0}" destId="{1E495A3A-62DD-48F4-B188-C2D173DCF2DE}" srcOrd="0" destOrd="0" presId="urn:microsoft.com/office/officeart/2005/8/layout/hierarchy3"/>
    <dgm:cxn modelId="{26F4C394-D8B1-4F0E-A048-B89B9158961D}" type="presOf" srcId="{378077A7-F79B-4776-AE13-77DE41EB1E20}" destId="{E46071B1-016F-4BC5-8FB1-D608AE86F057}" srcOrd="0" destOrd="0" presId="urn:microsoft.com/office/officeart/2005/8/layout/hierarchy3"/>
    <dgm:cxn modelId="{BEEE50AA-52E7-4E46-9E1C-670F78198288}" type="presOf" srcId="{85EE3296-8319-4738-A14E-5E82CF2013F5}" destId="{FDDC87E5-FCF8-4DAA-AA77-990D13B6506F}" srcOrd="0" destOrd="0" presId="urn:microsoft.com/office/officeart/2005/8/layout/hierarchy3"/>
    <dgm:cxn modelId="{7FDB6BB2-A217-4E30-B0B1-073E82895FF5}" type="presOf" srcId="{0FD4E05F-6D76-4168-A0F7-53406462E1FF}" destId="{F2D8479A-3C23-46DC-8D45-393EB2D4A166}" srcOrd="0" destOrd="0" presId="urn:microsoft.com/office/officeart/2005/8/layout/hierarchy3"/>
    <dgm:cxn modelId="{E822FEB5-96D3-43A1-AE68-D7AE0B9FCCA3}" type="presOf" srcId="{93A25FC1-C726-47EA-A76A-6F3D3C919623}" destId="{CE1D397D-BEFD-48F4-B6D5-2728BE842A20}" srcOrd="0" destOrd="0" presId="urn:microsoft.com/office/officeart/2005/8/layout/hierarchy3"/>
    <dgm:cxn modelId="{4F216AB8-EA9E-407D-BADF-71ECE0CA3886}" type="presOf" srcId="{0D5EFCED-464F-4628-8FEA-801F710A3317}" destId="{945D92E0-17D1-42A1-B5A5-0A88F1F539E5}" srcOrd="0" destOrd="0" presId="urn:microsoft.com/office/officeart/2005/8/layout/hierarchy3"/>
    <dgm:cxn modelId="{490040BA-98E2-480E-8863-876380FFE6CE}" srcId="{85EE3296-8319-4738-A14E-5E82CF2013F5}" destId="{FA5FF77B-B45C-44F7-BFE5-9F4AE5E97266}" srcOrd="3" destOrd="0" parTransId="{C2FEDF16-AE77-4164-8027-0078DB239043}" sibTransId="{531EDDA4-73DC-4DF6-9268-755232F651A9}"/>
    <dgm:cxn modelId="{08C4A2BE-204D-4167-ABAF-514BE3AE2BF6}" srcId="{3B4B2B02-4B74-4D04-8383-635A0A1FF4D0}" destId="{7662B5D7-7F49-437F-AE87-592B7E72C67E}" srcOrd="1" destOrd="0" parTransId="{2AB402BF-2272-4BE4-81B5-6B481B29836F}" sibTransId="{8C19947F-3D1A-49A9-AE4C-BA50ADAB15BC}"/>
    <dgm:cxn modelId="{6BFA2FC1-EA60-49FC-8740-69C3B09AE19B}" srcId="{85EE3296-8319-4738-A14E-5E82CF2013F5}" destId="{4EFB2A60-0354-4782-B8DD-4F27B522EE38}" srcOrd="1" destOrd="0" parTransId="{4B7C790B-1AE1-4974-817D-3692663E2A69}" sibTransId="{FC94C25B-150D-455F-B633-39C272479887}"/>
    <dgm:cxn modelId="{1F9EB8C4-2FAF-4DD8-8804-75CC98C5CE5A}" srcId="{16982F2F-F1AB-40FE-A16E-DB938A33825A}" destId="{82AAEA68-33EE-4483-AA92-417B07A34509}" srcOrd="3" destOrd="0" parTransId="{733593A5-5F78-4519-91FA-99A2942598DD}" sibTransId="{550A99E1-BD35-4039-BED4-F76182285032}"/>
    <dgm:cxn modelId="{ACB5E6C8-65D4-4611-BB24-CF39714127AD}" type="presOf" srcId="{82AAEA68-33EE-4483-AA92-417B07A34509}" destId="{456B18B8-6AE0-4B15-B6F9-D59615C383DB}" srcOrd="0" destOrd="0" presId="urn:microsoft.com/office/officeart/2005/8/layout/hierarchy3"/>
    <dgm:cxn modelId="{42A274CA-6748-42CC-9615-1C06A87F1AC5}" type="presOf" srcId="{814722D6-7F08-4EB7-96FE-83D62F3D4651}" destId="{7D2CE5BF-209C-4ACB-A339-230601B1EA5A}" srcOrd="0" destOrd="0" presId="urn:microsoft.com/office/officeart/2005/8/layout/hierarchy3"/>
    <dgm:cxn modelId="{FBC005D3-CF8D-4ECB-88FD-10D2F1700D23}" type="presOf" srcId="{F55EA2CA-07C2-491F-AE9A-56DCA4E8D622}" destId="{6B3CD313-EF01-4D05-966E-02126EA89AEA}" srcOrd="0" destOrd="0" presId="urn:microsoft.com/office/officeart/2005/8/layout/hierarchy3"/>
    <dgm:cxn modelId="{AF954DDD-CE43-4370-AE58-A691E59BF64B}" type="presOf" srcId="{85EE3296-8319-4738-A14E-5E82CF2013F5}" destId="{4472997F-CF20-4204-A21D-E597FD15926F}" srcOrd="1" destOrd="0" presId="urn:microsoft.com/office/officeart/2005/8/layout/hierarchy3"/>
    <dgm:cxn modelId="{E9A178E6-CE00-4CC2-9727-2378FFFA2F3B}" type="presOf" srcId="{4B7C790B-1AE1-4974-817D-3692663E2A69}" destId="{A38E9664-D9B6-46C9-9CD6-B37BC49A53CA}" srcOrd="0" destOrd="0" presId="urn:microsoft.com/office/officeart/2005/8/layout/hierarchy3"/>
    <dgm:cxn modelId="{10E5DDE9-3988-4871-B96C-1A746481D560}" type="presOf" srcId="{16982F2F-F1AB-40FE-A16E-DB938A33825A}" destId="{7509B8E0-8F48-41F8-B6B6-D7D140631A8E}" srcOrd="0" destOrd="0" presId="urn:microsoft.com/office/officeart/2005/8/layout/hierarchy3"/>
    <dgm:cxn modelId="{C0F959EB-01AF-41B9-A8AA-064C040748EA}" srcId="{16982F2F-F1AB-40FE-A16E-DB938A33825A}" destId="{0D5EFCED-464F-4628-8FEA-801F710A3317}" srcOrd="0" destOrd="0" parTransId="{378077A7-F79B-4776-AE13-77DE41EB1E20}" sibTransId="{A2C60BF5-1D59-4C9D-8121-DC832F09CC8B}"/>
    <dgm:cxn modelId="{6D22F8F0-9F76-420B-A8C6-E2D11B4452E0}" type="presOf" srcId="{96E63C28-41E0-42D3-9A49-6A96750077D6}" destId="{448D3608-262B-4656-A35B-938C715FDEAE}" srcOrd="0" destOrd="0" presId="urn:microsoft.com/office/officeart/2005/8/layout/hierarchy3"/>
    <dgm:cxn modelId="{275BB0F4-AFA3-48C3-92CB-AE080A295D38}" srcId="{85EE3296-8319-4738-A14E-5E82CF2013F5}" destId="{6397718F-07C6-4F42-BDF4-8D36EDB75B2D}" srcOrd="0" destOrd="0" parTransId="{E4F0A6BB-9378-4102-9639-219E9ECB9F71}" sibTransId="{A652792C-3EDF-40A0-8868-C7AB0CDD2F45}"/>
    <dgm:cxn modelId="{681D14FA-F61C-404F-88B6-9EA10378A43F}" srcId="{174F0D34-A63F-4189-A0F6-3A4333B5F169}" destId="{3B4B2B02-4B74-4D04-8383-635A0A1FF4D0}" srcOrd="1" destOrd="0" parTransId="{8AA4BE9A-108C-4C79-A372-B35B9347C19E}" sibTransId="{C0DF10AE-3D82-4DAC-97B4-C8C579D6476D}"/>
    <dgm:cxn modelId="{8D0767FD-65DC-4E49-A346-7A7BA84C95DD}" srcId="{3B4B2B02-4B74-4D04-8383-635A0A1FF4D0}" destId="{9B3689CD-490B-4F3C-95E2-0AF362579F4C}" srcOrd="2" destOrd="0" parTransId="{F55EA2CA-07C2-491F-AE9A-56DCA4E8D622}" sibTransId="{03BE2A1F-D227-4DFC-AB32-8238F730BAAB}"/>
    <dgm:cxn modelId="{ECF47EC7-39AC-424D-8FC5-FEF0BC323C08}" type="presParOf" srcId="{35C2254C-D5AA-4B96-B785-0537ABE55395}" destId="{44E0EAC6-3CAF-4743-A602-D087FF6C701E}" srcOrd="0" destOrd="0" presId="urn:microsoft.com/office/officeart/2005/8/layout/hierarchy3"/>
    <dgm:cxn modelId="{726EA20A-0DA6-4D4E-B729-9129D8A25923}" type="presParOf" srcId="{44E0EAC6-3CAF-4743-A602-D087FF6C701E}" destId="{3106A3F4-5A97-44FC-A067-EA18F7636C7C}" srcOrd="0" destOrd="0" presId="urn:microsoft.com/office/officeart/2005/8/layout/hierarchy3"/>
    <dgm:cxn modelId="{FF9941DA-2563-4C66-8076-E4DF993631F8}" type="presParOf" srcId="{3106A3F4-5A97-44FC-A067-EA18F7636C7C}" destId="{7509B8E0-8F48-41F8-B6B6-D7D140631A8E}" srcOrd="0" destOrd="0" presId="urn:microsoft.com/office/officeart/2005/8/layout/hierarchy3"/>
    <dgm:cxn modelId="{F01AA85E-E4E7-4643-9B5B-7F7595D0D50A}" type="presParOf" srcId="{3106A3F4-5A97-44FC-A067-EA18F7636C7C}" destId="{4B021F64-1E02-48AA-9DA2-F467DBDD0A02}" srcOrd="1" destOrd="0" presId="urn:microsoft.com/office/officeart/2005/8/layout/hierarchy3"/>
    <dgm:cxn modelId="{20165650-27D3-47E8-B07A-7C611E055E36}" type="presParOf" srcId="{44E0EAC6-3CAF-4743-A602-D087FF6C701E}" destId="{D6794E37-6517-4075-9B5E-C708B120E627}" srcOrd="1" destOrd="0" presId="urn:microsoft.com/office/officeart/2005/8/layout/hierarchy3"/>
    <dgm:cxn modelId="{5F0E6BE3-F681-4774-ADFC-1C4CB03FDC39}" type="presParOf" srcId="{D6794E37-6517-4075-9B5E-C708B120E627}" destId="{E46071B1-016F-4BC5-8FB1-D608AE86F057}" srcOrd="0" destOrd="0" presId="urn:microsoft.com/office/officeart/2005/8/layout/hierarchy3"/>
    <dgm:cxn modelId="{F490C11C-3D91-4BE9-88B2-0896ECEC90E6}" type="presParOf" srcId="{D6794E37-6517-4075-9B5E-C708B120E627}" destId="{945D92E0-17D1-42A1-B5A5-0A88F1F539E5}" srcOrd="1" destOrd="0" presId="urn:microsoft.com/office/officeart/2005/8/layout/hierarchy3"/>
    <dgm:cxn modelId="{A25CAECC-E5FC-4EC5-8695-5A588747912B}" type="presParOf" srcId="{D6794E37-6517-4075-9B5E-C708B120E627}" destId="{18B1E4BC-18E2-445F-A31B-B80BE6014719}" srcOrd="2" destOrd="0" presId="urn:microsoft.com/office/officeart/2005/8/layout/hierarchy3"/>
    <dgm:cxn modelId="{056D0823-40E7-4185-9C1A-6A1C464F30A8}" type="presParOf" srcId="{D6794E37-6517-4075-9B5E-C708B120E627}" destId="{7D2CE5BF-209C-4ACB-A339-230601B1EA5A}" srcOrd="3" destOrd="0" presId="urn:microsoft.com/office/officeart/2005/8/layout/hierarchy3"/>
    <dgm:cxn modelId="{18273E1F-9E65-4345-BBCD-50A97D96B52D}" type="presParOf" srcId="{D6794E37-6517-4075-9B5E-C708B120E627}" destId="{F9EF63A5-89D7-474A-AB01-52B066CC5C07}" srcOrd="4" destOrd="0" presId="urn:microsoft.com/office/officeart/2005/8/layout/hierarchy3"/>
    <dgm:cxn modelId="{58D5F882-BCFB-4546-BAE7-22D99F69DF17}" type="presParOf" srcId="{D6794E37-6517-4075-9B5E-C708B120E627}" destId="{F2D8479A-3C23-46DC-8D45-393EB2D4A166}" srcOrd="5" destOrd="0" presId="urn:microsoft.com/office/officeart/2005/8/layout/hierarchy3"/>
    <dgm:cxn modelId="{8E54885D-D64D-429D-9B1E-ABCDCE393BD5}" type="presParOf" srcId="{D6794E37-6517-4075-9B5E-C708B120E627}" destId="{F16E4FC1-5F90-4121-B464-18543E7B8703}" srcOrd="6" destOrd="0" presId="urn:microsoft.com/office/officeart/2005/8/layout/hierarchy3"/>
    <dgm:cxn modelId="{D09A44DF-019A-4EA8-8A4D-A04F340285C4}" type="presParOf" srcId="{D6794E37-6517-4075-9B5E-C708B120E627}" destId="{456B18B8-6AE0-4B15-B6F9-D59615C383DB}" srcOrd="7" destOrd="0" presId="urn:microsoft.com/office/officeart/2005/8/layout/hierarchy3"/>
    <dgm:cxn modelId="{625E7E2E-D174-4FF8-8F10-DC479019DAB5}" type="presParOf" srcId="{35C2254C-D5AA-4B96-B785-0537ABE55395}" destId="{80BE4BF0-2D48-4B70-8258-678BDC9ABCAB}" srcOrd="1" destOrd="0" presId="urn:microsoft.com/office/officeart/2005/8/layout/hierarchy3"/>
    <dgm:cxn modelId="{C934176B-AD96-4B4B-8E6F-2B5AF70E049B}" type="presParOf" srcId="{80BE4BF0-2D48-4B70-8258-678BDC9ABCAB}" destId="{282A59BE-8740-4414-B6B2-3AE0988290D4}" srcOrd="0" destOrd="0" presId="urn:microsoft.com/office/officeart/2005/8/layout/hierarchy3"/>
    <dgm:cxn modelId="{7613CB09-DED7-4DA3-B5B6-8C774F10E657}" type="presParOf" srcId="{282A59BE-8740-4414-B6B2-3AE0988290D4}" destId="{8625DA4E-A8CD-454E-BCEE-BECB8D9F1FD2}" srcOrd="0" destOrd="0" presId="urn:microsoft.com/office/officeart/2005/8/layout/hierarchy3"/>
    <dgm:cxn modelId="{17C1CCF2-1D9A-46FF-8784-598F0D6A8AA5}" type="presParOf" srcId="{282A59BE-8740-4414-B6B2-3AE0988290D4}" destId="{47441A1E-A0BD-443F-A89F-8F6352AB2864}" srcOrd="1" destOrd="0" presId="urn:microsoft.com/office/officeart/2005/8/layout/hierarchy3"/>
    <dgm:cxn modelId="{FCBDFAFE-298B-4D4C-8C21-76C0F79BFB79}" type="presParOf" srcId="{80BE4BF0-2D48-4B70-8258-678BDC9ABCAB}" destId="{0B3272A8-4BA2-48C2-8757-66870A2246D5}" srcOrd="1" destOrd="0" presId="urn:microsoft.com/office/officeart/2005/8/layout/hierarchy3"/>
    <dgm:cxn modelId="{A44C8001-BED8-4392-9C47-0C731E0ED78F}" type="presParOf" srcId="{0B3272A8-4BA2-48C2-8757-66870A2246D5}" destId="{EB946EF4-67B4-41EE-A8A1-AE648D21807A}" srcOrd="0" destOrd="0" presId="urn:microsoft.com/office/officeart/2005/8/layout/hierarchy3"/>
    <dgm:cxn modelId="{A6535A80-1970-42FA-9D5C-5281C8E97609}" type="presParOf" srcId="{0B3272A8-4BA2-48C2-8757-66870A2246D5}" destId="{C0DDDF52-FCD5-4EB9-A090-30027F7B40C4}" srcOrd="1" destOrd="0" presId="urn:microsoft.com/office/officeart/2005/8/layout/hierarchy3"/>
    <dgm:cxn modelId="{D81E7459-1524-4FDE-81BD-9C66D797C188}" type="presParOf" srcId="{0B3272A8-4BA2-48C2-8757-66870A2246D5}" destId="{E8FDBBAB-F8BF-44D4-BADD-E677468CED6A}" srcOrd="2" destOrd="0" presId="urn:microsoft.com/office/officeart/2005/8/layout/hierarchy3"/>
    <dgm:cxn modelId="{86EBB854-2EBC-40D9-B8B2-14DFE8B59C23}" type="presParOf" srcId="{0B3272A8-4BA2-48C2-8757-66870A2246D5}" destId="{86EC46CD-C5E1-41E8-9AFE-8128373830C0}" srcOrd="3" destOrd="0" presId="urn:microsoft.com/office/officeart/2005/8/layout/hierarchy3"/>
    <dgm:cxn modelId="{668E7883-18FF-4771-8A27-4A0C7A4421AD}" type="presParOf" srcId="{0B3272A8-4BA2-48C2-8757-66870A2246D5}" destId="{6B3CD313-EF01-4D05-966E-02126EA89AEA}" srcOrd="4" destOrd="0" presId="urn:microsoft.com/office/officeart/2005/8/layout/hierarchy3"/>
    <dgm:cxn modelId="{359DCB1E-3EB4-49A0-B0EB-5C9BE8DC8444}" type="presParOf" srcId="{0B3272A8-4BA2-48C2-8757-66870A2246D5}" destId="{C3B95A94-6C64-488B-A230-FE27BE77FF8E}" srcOrd="5" destOrd="0" presId="urn:microsoft.com/office/officeart/2005/8/layout/hierarchy3"/>
    <dgm:cxn modelId="{BC909DF3-3CF2-410A-8076-8A659C027474}" type="presParOf" srcId="{0B3272A8-4BA2-48C2-8757-66870A2246D5}" destId="{448D3608-262B-4656-A35B-938C715FDEAE}" srcOrd="6" destOrd="0" presId="urn:microsoft.com/office/officeart/2005/8/layout/hierarchy3"/>
    <dgm:cxn modelId="{3282FEBA-6A86-4D82-B86A-D3C70EB5D9BE}" type="presParOf" srcId="{0B3272A8-4BA2-48C2-8757-66870A2246D5}" destId="{95419F95-6E3F-4F04-B26C-B7D2994DA5F8}" srcOrd="7" destOrd="0" presId="urn:microsoft.com/office/officeart/2005/8/layout/hierarchy3"/>
    <dgm:cxn modelId="{2524A3C4-F3A1-433C-99EC-7C96715CF7A5}" type="presParOf" srcId="{35C2254C-D5AA-4B96-B785-0537ABE55395}" destId="{E50D45E0-1E79-4956-B188-76C1D1205BAF}" srcOrd="2" destOrd="0" presId="urn:microsoft.com/office/officeart/2005/8/layout/hierarchy3"/>
    <dgm:cxn modelId="{467F291C-F4BD-4125-B590-A3A2D20BE5E9}" type="presParOf" srcId="{E50D45E0-1E79-4956-B188-76C1D1205BAF}" destId="{34180A1F-A1EC-462A-B83D-F32F4858F508}" srcOrd="0" destOrd="0" presId="urn:microsoft.com/office/officeart/2005/8/layout/hierarchy3"/>
    <dgm:cxn modelId="{6457BD26-8CDB-4D6A-A4F8-22A130F74900}" type="presParOf" srcId="{34180A1F-A1EC-462A-B83D-F32F4858F508}" destId="{FDDC87E5-FCF8-4DAA-AA77-990D13B6506F}" srcOrd="0" destOrd="0" presId="urn:microsoft.com/office/officeart/2005/8/layout/hierarchy3"/>
    <dgm:cxn modelId="{46BD207D-95E4-487B-9B3C-E287EEBDBFD6}" type="presParOf" srcId="{34180A1F-A1EC-462A-B83D-F32F4858F508}" destId="{4472997F-CF20-4204-A21D-E597FD15926F}" srcOrd="1" destOrd="0" presId="urn:microsoft.com/office/officeart/2005/8/layout/hierarchy3"/>
    <dgm:cxn modelId="{8FB34737-CF84-4D3E-BCD1-54E7C8A35D8D}" type="presParOf" srcId="{E50D45E0-1E79-4956-B188-76C1D1205BAF}" destId="{141C88C8-67ED-4BF1-8759-3552DD022437}" srcOrd="1" destOrd="0" presId="urn:microsoft.com/office/officeart/2005/8/layout/hierarchy3"/>
    <dgm:cxn modelId="{8A7C30C7-A596-4810-9486-AC540C12B960}" type="presParOf" srcId="{141C88C8-67ED-4BF1-8759-3552DD022437}" destId="{D115724F-0B1F-464D-A74E-AEAAD224B588}" srcOrd="0" destOrd="0" presId="urn:microsoft.com/office/officeart/2005/8/layout/hierarchy3"/>
    <dgm:cxn modelId="{BEDE19BD-B186-4B97-A20F-250CD4044E90}" type="presParOf" srcId="{141C88C8-67ED-4BF1-8759-3552DD022437}" destId="{FE2C663D-E451-469A-A419-14485662D1D3}" srcOrd="1" destOrd="0" presId="urn:microsoft.com/office/officeart/2005/8/layout/hierarchy3"/>
    <dgm:cxn modelId="{813CD0ED-60F4-42FC-A6FE-E1E3D7EE3D74}" type="presParOf" srcId="{141C88C8-67ED-4BF1-8759-3552DD022437}" destId="{A38E9664-D9B6-46C9-9CD6-B37BC49A53CA}" srcOrd="2" destOrd="0" presId="urn:microsoft.com/office/officeart/2005/8/layout/hierarchy3"/>
    <dgm:cxn modelId="{A003CBE0-CD9C-45C2-A759-62A9E09B9706}" type="presParOf" srcId="{141C88C8-67ED-4BF1-8759-3552DD022437}" destId="{7F9F5A36-C5BA-4DC1-98E9-5AA2A06B9A5A}" srcOrd="3" destOrd="0" presId="urn:microsoft.com/office/officeart/2005/8/layout/hierarchy3"/>
    <dgm:cxn modelId="{7DE19767-3C20-4FE5-B02E-CA10E34C3C52}" type="presParOf" srcId="{141C88C8-67ED-4BF1-8759-3552DD022437}" destId="{CE1D397D-BEFD-48F4-B6D5-2728BE842A20}" srcOrd="4" destOrd="0" presId="urn:microsoft.com/office/officeart/2005/8/layout/hierarchy3"/>
    <dgm:cxn modelId="{33836B48-6E60-4B18-A724-8439CFA642F1}" type="presParOf" srcId="{141C88C8-67ED-4BF1-8759-3552DD022437}" destId="{1E495A3A-62DD-48F4-B188-C2D173DCF2DE}" srcOrd="5" destOrd="0" presId="urn:microsoft.com/office/officeart/2005/8/layout/hierarchy3"/>
    <dgm:cxn modelId="{2E618DBD-4CE0-499A-9984-9D14DE1AE624}" type="presParOf" srcId="{141C88C8-67ED-4BF1-8759-3552DD022437}" destId="{718B6C08-4C46-4AD0-9DF2-560907381B09}" srcOrd="6" destOrd="0" presId="urn:microsoft.com/office/officeart/2005/8/layout/hierarchy3"/>
    <dgm:cxn modelId="{CADCB4F3-275F-464F-B477-F9BA8FADFC3A}" type="presParOf" srcId="{141C88C8-67ED-4BF1-8759-3552DD022437}" destId="{2EB19006-3E6D-42DE-805A-255AD7E102F7}"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FDCD-6B33-D440-B544-81EC521E42B4}">
      <dsp:nvSpPr>
        <dsp:cNvPr id="0" name=""/>
        <dsp:cNvSpPr/>
      </dsp:nvSpPr>
      <dsp:spPr>
        <a:xfrm>
          <a:off x="679267" y="752213"/>
          <a:ext cx="1306364" cy="653182"/>
        </a:xfrm>
        <a:prstGeom prst="roundRect">
          <a:avLst>
            <a:gd name="adj" fmla="val 10000"/>
          </a:avLst>
        </a:prstGeom>
        <a:solidFill>
          <a:srgbClr val="3A8682"/>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i="0" u="none" strike="noStrike" kern="1200" dirty="0">
              <a:solidFill>
                <a:schemeClr val="bg1"/>
              </a:solidFill>
              <a:effectLst/>
              <a:latin typeface="Arial" panose="020B0604020202020204" pitchFamily="34" charset="0"/>
              <a:cs typeface="Arial" panose="020B0604020202020204" pitchFamily="34" charset="0"/>
            </a:rPr>
            <a:t>Total</a:t>
          </a:r>
          <a:r>
            <a:rPr lang="en-IN" sz="1800" b="1" i="0" u="none" strike="noStrike" kern="1200" dirty="0">
              <a:solidFill>
                <a:schemeClr val="bg1"/>
              </a:solidFill>
              <a:effectLst/>
              <a:latin typeface="Arial" panose="020B0604020202020204" pitchFamily="34" charset="0"/>
              <a:cs typeface="Arial" panose="020B0604020202020204" pitchFamily="34" charset="0"/>
            </a:rPr>
            <a:t> Rooms</a:t>
          </a:r>
          <a:endParaRPr lang="en-US" sz="1800" b="1" i="0" u="none" strike="noStrike" kern="1200" dirty="0">
            <a:solidFill>
              <a:schemeClr val="bg1"/>
            </a:solidFill>
            <a:effectLst/>
            <a:latin typeface="Arial" panose="020B0604020202020204" pitchFamily="34" charset="0"/>
            <a:cs typeface="Arial" panose="020B0604020202020204" pitchFamily="34" charset="0"/>
          </a:endParaRPr>
        </a:p>
      </dsp:txBody>
      <dsp:txXfrm>
        <a:off x="698398" y="771344"/>
        <a:ext cx="1268102" cy="614920"/>
      </dsp:txXfrm>
    </dsp:sp>
    <dsp:sp modelId="{E6C3D07D-ABE3-4D46-88E5-C278A2820FC5}">
      <dsp:nvSpPr>
        <dsp:cNvPr id="0" name=""/>
        <dsp:cNvSpPr/>
      </dsp:nvSpPr>
      <dsp:spPr>
        <a:xfrm rot="18289469">
          <a:off x="1789386" y="675978"/>
          <a:ext cx="915038" cy="54492"/>
        </a:xfrm>
        <a:custGeom>
          <a:avLst/>
          <a:gdLst/>
          <a:ahLst/>
          <a:cxnLst/>
          <a:rect l="0" t="0" r="0" b="0"/>
          <a:pathLst>
            <a:path>
              <a:moveTo>
                <a:pt x="0" y="27246"/>
              </a:moveTo>
              <a:lnTo>
                <a:pt x="91503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24029" y="680348"/>
        <a:ext cx="45751" cy="45751"/>
      </dsp:txXfrm>
    </dsp:sp>
    <dsp:sp modelId="{7D3BDDB0-1816-4140-9555-5B70F0FBFCDA}">
      <dsp:nvSpPr>
        <dsp:cNvPr id="0" name=""/>
        <dsp:cNvSpPr/>
      </dsp:nvSpPr>
      <dsp:spPr>
        <a:xfrm>
          <a:off x="2508178" y="105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TotalBathrooms</a:t>
          </a:r>
          <a:endParaRPr lang="en-US" sz="1200" b="1" kern="1200" dirty="0">
            <a:latin typeface="Arial" panose="020B0604020202020204" pitchFamily="34" charset="0"/>
            <a:cs typeface="Arial" panose="020B0604020202020204" pitchFamily="34" charset="0"/>
          </a:endParaRPr>
        </a:p>
      </dsp:txBody>
      <dsp:txXfrm>
        <a:off x="2527309" y="20184"/>
        <a:ext cx="1268102" cy="614920"/>
      </dsp:txXfrm>
    </dsp:sp>
    <dsp:sp modelId="{BFE21115-F77D-9B43-8992-F3351B4C0693}">
      <dsp:nvSpPr>
        <dsp:cNvPr id="0" name=""/>
        <dsp:cNvSpPr/>
      </dsp:nvSpPr>
      <dsp:spPr>
        <a:xfrm>
          <a:off x="1985632" y="1051558"/>
          <a:ext cx="522545" cy="54492"/>
        </a:xfrm>
        <a:custGeom>
          <a:avLst/>
          <a:gdLst/>
          <a:ahLst/>
          <a:cxnLst/>
          <a:rect l="0" t="0" r="0" b="0"/>
          <a:pathLst>
            <a:path>
              <a:moveTo>
                <a:pt x="0" y="27246"/>
              </a:moveTo>
              <a:lnTo>
                <a:pt x="522545"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33841" y="1065740"/>
        <a:ext cx="26127" cy="26127"/>
      </dsp:txXfrm>
    </dsp:sp>
    <dsp:sp modelId="{DA8E7E10-8267-5248-A458-D53880D24031}">
      <dsp:nvSpPr>
        <dsp:cNvPr id="0" name=""/>
        <dsp:cNvSpPr/>
      </dsp:nvSpPr>
      <dsp:spPr>
        <a:xfrm>
          <a:off x="2508178" y="75221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panose="020B0604020202020204" pitchFamily="34" charset="0"/>
              <a:cs typeface="Arial" panose="020B0604020202020204" pitchFamily="34" charset="0"/>
            </a:rPr>
            <a:t>KitchenAbvGr</a:t>
          </a:r>
        </a:p>
      </dsp:txBody>
      <dsp:txXfrm>
        <a:off x="2527309" y="771344"/>
        <a:ext cx="1268102" cy="614920"/>
      </dsp:txXfrm>
    </dsp:sp>
    <dsp:sp modelId="{7C6B5D28-247C-AB43-AB4B-240AAEA7F845}">
      <dsp:nvSpPr>
        <dsp:cNvPr id="0" name=""/>
        <dsp:cNvSpPr/>
      </dsp:nvSpPr>
      <dsp:spPr>
        <a:xfrm rot="3310531">
          <a:off x="1789386" y="1427138"/>
          <a:ext cx="915038" cy="54492"/>
        </a:xfrm>
        <a:custGeom>
          <a:avLst/>
          <a:gdLst/>
          <a:ahLst/>
          <a:cxnLst/>
          <a:rect l="0" t="0" r="0" b="0"/>
          <a:pathLst>
            <a:path>
              <a:moveTo>
                <a:pt x="0" y="27246"/>
              </a:moveTo>
              <a:lnTo>
                <a:pt x="91503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24029" y="1431508"/>
        <a:ext cx="45751" cy="45751"/>
      </dsp:txXfrm>
    </dsp:sp>
    <dsp:sp modelId="{6E8E1A88-75C4-0941-9A7A-30D55A724815}">
      <dsp:nvSpPr>
        <dsp:cNvPr id="0" name=""/>
        <dsp:cNvSpPr/>
      </dsp:nvSpPr>
      <dsp:spPr>
        <a:xfrm>
          <a:off x="2508178" y="150337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panose="020B0604020202020204" pitchFamily="34" charset="0"/>
              <a:cs typeface="Arial" panose="020B0604020202020204" pitchFamily="34" charset="0"/>
            </a:rPr>
            <a:t>BedroomAbvGr</a:t>
          </a:r>
        </a:p>
      </dsp:txBody>
      <dsp:txXfrm>
        <a:off x="2527309" y="1522504"/>
        <a:ext cx="1268102" cy="614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5B30-8045-4847-8B5F-B88FF94D27E1}">
      <dsp:nvSpPr>
        <dsp:cNvPr id="0" name=""/>
        <dsp:cNvSpPr/>
      </dsp:nvSpPr>
      <dsp:spPr>
        <a:xfrm>
          <a:off x="267999" y="964545"/>
          <a:ext cx="1253379" cy="555240"/>
        </a:xfrm>
        <a:prstGeom prst="roundRect">
          <a:avLst>
            <a:gd name="adj" fmla="val 10000"/>
          </a:avLst>
        </a:prstGeom>
        <a:solidFill>
          <a:srgbClr val="3A8682"/>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i="0" u="none" strike="noStrike" kern="1200" dirty="0">
              <a:solidFill>
                <a:schemeClr val="bg1"/>
              </a:solidFill>
              <a:effectLst/>
              <a:latin typeface="Arial" panose="020B0604020202020204" pitchFamily="34" charset="0"/>
              <a:cs typeface="Arial" panose="020B0604020202020204" pitchFamily="34" charset="0"/>
            </a:rPr>
            <a:t>Total Bathrooms</a:t>
          </a:r>
          <a:endParaRPr lang="en-US" sz="1600" b="1" kern="1200" dirty="0">
            <a:solidFill>
              <a:schemeClr val="bg1"/>
            </a:solidFill>
            <a:latin typeface="Arial" panose="020B0604020202020204" pitchFamily="34" charset="0"/>
            <a:cs typeface="Arial" panose="020B0604020202020204" pitchFamily="34" charset="0"/>
          </a:endParaRPr>
        </a:p>
      </dsp:txBody>
      <dsp:txXfrm>
        <a:off x="284261" y="980807"/>
        <a:ext cx="1220855" cy="522716"/>
      </dsp:txXfrm>
    </dsp:sp>
    <dsp:sp modelId="{4F1D3485-3593-4D4E-A2CB-83927CB9F1EE}">
      <dsp:nvSpPr>
        <dsp:cNvPr id="0" name=""/>
        <dsp:cNvSpPr/>
      </dsp:nvSpPr>
      <dsp:spPr>
        <a:xfrm rot="18289469">
          <a:off x="1353892" y="901431"/>
          <a:ext cx="780940" cy="40390"/>
        </a:xfrm>
        <a:custGeom>
          <a:avLst/>
          <a:gdLst/>
          <a:ahLst/>
          <a:cxnLst/>
          <a:rect l="0" t="0" r="0" b="0"/>
          <a:pathLst>
            <a:path>
              <a:moveTo>
                <a:pt x="0" y="20195"/>
              </a:moveTo>
              <a:lnTo>
                <a:pt x="780940" y="201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1724839" y="902103"/>
        <a:ext cx="39047" cy="39047"/>
      </dsp:txXfrm>
    </dsp:sp>
    <dsp:sp modelId="{3C3D9F4F-8B68-8F4E-BCF8-5D1926FC104C}">
      <dsp:nvSpPr>
        <dsp:cNvPr id="0" name=""/>
        <dsp:cNvSpPr/>
      </dsp:nvSpPr>
      <dsp:spPr>
        <a:xfrm>
          <a:off x="1967346" y="322357"/>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Wingdings" pitchFamily="2" charset="2"/>
            <a:buNone/>
          </a:pPr>
          <a:r>
            <a:rPr lang="en-IN" sz="1200" b="1" i="0" u="none" strike="noStrike" kern="1200">
              <a:effectLst/>
              <a:latin typeface="Arial" panose="020B0604020202020204" pitchFamily="34" charset="0"/>
              <a:cs typeface="Arial" panose="020B0604020202020204" pitchFamily="34" charset="0"/>
            </a:rPr>
            <a:t>Total Bathrooms in Basement</a:t>
          </a:r>
          <a:endParaRPr lang="en-US" sz="1200" b="1" kern="1200" dirty="0">
            <a:latin typeface="Arial" panose="020B0604020202020204" pitchFamily="34" charset="0"/>
            <a:cs typeface="Arial" panose="020B0604020202020204" pitchFamily="34" charset="0"/>
          </a:endParaRPr>
        </a:p>
      </dsp:txBody>
      <dsp:txXfrm>
        <a:off x="1983673" y="338684"/>
        <a:ext cx="1082264" cy="524805"/>
      </dsp:txXfrm>
    </dsp:sp>
    <dsp:sp modelId="{4B7F35FD-2150-5646-A9A7-585A8E05C3AA}">
      <dsp:nvSpPr>
        <dsp:cNvPr id="0" name=""/>
        <dsp:cNvSpPr/>
      </dsp:nvSpPr>
      <dsp:spPr>
        <a:xfrm rot="19457599">
          <a:off x="3030643" y="420622"/>
          <a:ext cx="549210" cy="40390"/>
        </a:xfrm>
        <a:custGeom>
          <a:avLst/>
          <a:gdLst/>
          <a:ahLst/>
          <a:cxnLst/>
          <a:rect l="0" t="0" r="0" b="0"/>
          <a:pathLst>
            <a:path>
              <a:moveTo>
                <a:pt x="0" y="20195"/>
              </a:moveTo>
              <a:lnTo>
                <a:pt x="549210" y="20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3291518" y="427087"/>
        <a:ext cx="27460" cy="27460"/>
      </dsp:txXfrm>
    </dsp:sp>
    <dsp:sp modelId="{4E14BCD4-BB57-6749-BB10-9E1275556249}">
      <dsp:nvSpPr>
        <dsp:cNvPr id="0" name=""/>
        <dsp:cNvSpPr/>
      </dsp:nvSpPr>
      <dsp:spPr>
        <a:xfrm>
          <a:off x="3528232" y="1818"/>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BsmtFullBath</a:t>
          </a:r>
          <a:endParaRPr lang="en-US" sz="1200" b="1" kern="1200" dirty="0">
            <a:latin typeface="Arial" panose="020B0604020202020204" pitchFamily="34" charset="0"/>
            <a:cs typeface="Arial" panose="020B0604020202020204" pitchFamily="34" charset="0"/>
          </a:endParaRPr>
        </a:p>
      </dsp:txBody>
      <dsp:txXfrm>
        <a:off x="3544559" y="18145"/>
        <a:ext cx="1082264" cy="524805"/>
      </dsp:txXfrm>
    </dsp:sp>
    <dsp:sp modelId="{2121BD1A-0050-CB4F-A754-652E29F43B84}">
      <dsp:nvSpPr>
        <dsp:cNvPr id="0" name=""/>
        <dsp:cNvSpPr/>
      </dsp:nvSpPr>
      <dsp:spPr>
        <a:xfrm rot="2142401">
          <a:off x="3030643" y="741161"/>
          <a:ext cx="549210" cy="40390"/>
        </a:xfrm>
        <a:custGeom>
          <a:avLst/>
          <a:gdLst/>
          <a:ahLst/>
          <a:cxnLst/>
          <a:rect l="0" t="0" r="0" b="0"/>
          <a:pathLst>
            <a:path>
              <a:moveTo>
                <a:pt x="0" y="20195"/>
              </a:moveTo>
              <a:lnTo>
                <a:pt x="549210" y="20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3291518" y="747626"/>
        <a:ext cx="27460" cy="27460"/>
      </dsp:txXfrm>
    </dsp:sp>
    <dsp:sp modelId="{938B593F-90B5-6149-8DFD-1027156224A1}">
      <dsp:nvSpPr>
        <dsp:cNvPr id="0" name=""/>
        <dsp:cNvSpPr/>
      </dsp:nvSpPr>
      <dsp:spPr>
        <a:xfrm>
          <a:off x="3528232" y="642896"/>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0.5 </a:t>
          </a:r>
          <a:r>
            <a:rPr lang="en-US" sz="1200" b="1" kern="1200" dirty="0" err="1">
              <a:latin typeface="Arial" panose="020B0604020202020204" pitchFamily="34" charset="0"/>
              <a:cs typeface="Arial" panose="020B0604020202020204" pitchFamily="34" charset="0"/>
            </a:rPr>
            <a:t>BsmtHalfBath</a:t>
          </a:r>
          <a:endParaRPr lang="en-US" sz="1200" b="1" kern="1200" dirty="0">
            <a:latin typeface="Arial" panose="020B0604020202020204" pitchFamily="34" charset="0"/>
            <a:cs typeface="Arial" panose="020B0604020202020204" pitchFamily="34" charset="0"/>
          </a:endParaRPr>
        </a:p>
      </dsp:txBody>
      <dsp:txXfrm>
        <a:off x="3544559" y="659223"/>
        <a:ext cx="1082264" cy="524805"/>
      </dsp:txXfrm>
    </dsp:sp>
    <dsp:sp modelId="{DBF67D69-2456-D14E-8354-7114552E6850}">
      <dsp:nvSpPr>
        <dsp:cNvPr id="0" name=""/>
        <dsp:cNvSpPr/>
      </dsp:nvSpPr>
      <dsp:spPr>
        <a:xfrm rot="3310531">
          <a:off x="1353892" y="1542509"/>
          <a:ext cx="780940" cy="40390"/>
        </a:xfrm>
        <a:custGeom>
          <a:avLst/>
          <a:gdLst/>
          <a:ahLst/>
          <a:cxnLst/>
          <a:rect l="0" t="0" r="0" b="0"/>
          <a:pathLst>
            <a:path>
              <a:moveTo>
                <a:pt x="0" y="20195"/>
              </a:moveTo>
              <a:lnTo>
                <a:pt x="780940" y="201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1724839" y="1543180"/>
        <a:ext cx="39047" cy="39047"/>
      </dsp:txXfrm>
    </dsp:sp>
    <dsp:sp modelId="{DB03A17D-0180-594A-A718-40E64AE05A9E}">
      <dsp:nvSpPr>
        <dsp:cNvPr id="0" name=""/>
        <dsp:cNvSpPr/>
      </dsp:nvSpPr>
      <dsp:spPr>
        <a:xfrm>
          <a:off x="1967346" y="1604513"/>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Wingdings" pitchFamily="2" charset="2"/>
            <a:buNone/>
          </a:pPr>
          <a:r>
            <a:rPr lang="en-IN" sz="1200" b="1" i="0" u="none" strike="noStrike" kern="1200">
              <a:effectLst/>
              <a:latin typeface="Arial" panose="020B0604020202020204" pitchFamily="34" charset="0"/>
              <a:cs typeface="Arial" panose="020B0604020202020204" pitchFamily="34" charset="0"/>
            </a:rPr>
            <a:t>Total Bathrooms above ground</a:t>
          </a:r>
          <a:endParaRPr lang="en-US" sz="1200" b="1" kern="1200" dirty="0">
            <a:latin typeface="Arial" panose="020B0604020202020204" pitchFamily="34" charset="0"/>
            <a:cs typeface="Arial" panose="020B0604020202020204" pitchFamily="34" charset="0"/>
          </a:endParaRPr>
        </a:p>
      </dsp:txBody>
      <dsp:txXfrm>
        <a:off x="1983673" y="1620840"/>
        <a:ext cx="1082264" cy="524805"/>
      </dsp:txXfrm>
    </dsp:sp>
    <dsp:sp modelId="{B91FD054-29EC-9C46-BE7D-1CEC00CB9905}">
      <dsp:nvSpPr>
        <dsp:cNvPr id="0" name=""/>
        <dsp:cNvSpPr/>
      </dsp:nvSpPr>
      <dsp:spPr>
        <a:xfrm rot="19457599">
          <a:off x="3030643" y="1702778"/>
          <a:ext cx="549210" cy="40390"/>
        </a:xfrm>
        <a:custGeom>
          <a:avLst/>
          <a:gdLst/>
          <a:ahLst/>
          <a:cxnLst/>
          <a:rect l="0" t="0" r="0" b="0"/>
          <a:pathLst>
            <a:path>
              <a:moveTo>
                <a:pt x="0" y="20195"/>
              </a:moveTo>
              <a:lnTo>
                <a:pt x="549210" y="20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3291518" y="1709243"/>
        <a:ext cx="27460" cy="27460"/>
      </dsp:txXfrm>
    </dsp:sp>
    <dsp:sp modelId="{0063BB57-5663-8B45-9428-4A6AC0D440E0}">
      <dsp:nvSpPr>
        <dsp:cNvPr id="0" name=""/>
        <dsp:cNvSpPr/>
      </dsp:nvSpPr>
      <dsp:spPr>
        <a:xfrm>
          <a:off x="3528232" y="1283974"/>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FullBath</a:t>
          </a:r>
          <a:endParaRPr lang="en-US" sz="1200" b="1" kern="1200" dirty="0">
            <a:latin typeface="Arial" panose="020B0604020202020204" pitchFamily="34" charset="0"/>
            <a:cs typeface="Arial" panose="020B0604020202020204" pitchFamily="34" charset="0"/>
          </a:endParaRPr>
        </a:p>
      </dsp:txBody>
      <dsp:txXfrm>
        <a:off x="3544559" y="1300301"/>
        <a:ext cx="1082264" cy="524805"/>
      </dsp:txXfrm>
    </dsp:sp>
    <dsp:sp modelId="{835C1516-574E-6544-B559-A62FD50D5A71}">
      <dsp:nvSpPr>
        <dsp:cNvPr id="0" name=""/>
        <dsp:cNvSpPr/>
      </dsp:nvSpPr>
      <dsp:spPr>
        <a:xfrm rot="2142401">
          <a:off x="3030643" y="2023317"/>
          <a:ext cx="549210" cy="40390"/>
        </a:xfrm>
        <a:custGeom>
          <a:avLst/>
          <a:gdLst/>
          <a:ahLst/>
          <a:cxnLst/>
          <a:rect l="0" t="0" r="0" b="0"/>
          <a:pathLst>
            <a:path>
              <a:moveTo>
                <a:pt x="0" y="20195"/>
              </a:moveTo>
              <a:lnTo>
                <a:pt x="549210" y="20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3291518" y="2029782"/>
        <a:ext cx="27460" cy="27460"/>
      </dsp:txXfrm>
    </dsp:sp>
    <dsp:sp modelId="{8F988CB0-4FDF-6243-95BC-7C2226FAF8F6}">
      <dsp:nvSpPr>
        <dsp:cNvPr id="0" name=""/>
        <dsp:cNvSpPr/>
      </dsp:nvSpPr>
      <dsp:spPr>
        <a:xfrm>
          <a:off x="3528232" y="1925052"/>
          <a:ext cx="1114918" cy="557459"/>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0.5(</a:t>
          </a:r>
          <a:r>
            <a:rPr lang="en-US" sz="1200" b="1" kern="1200" dirty="0" err="1">
              <a:latin typeface="Arial" panose="020B0604020202020204" pitchFamily="34" charset="0"/>
              <a:cs typeface="Arial" panose="020B0604020202020204" pitchFamily="34" charset="0"/>
            </a:rPr>
            <a:t>HalfBath</a:t>
          </a:r>
          <a:r>
            <a:rPr lang="en-US" sz="1200" b="1" kern="1200" dirty="0">
              <a:latin typeface="Arial" panose="020B0604020202020204" pitchFamily="34" charset="0"/>
              <a:cs typeface="Arial" panose="020B0604020202020204" pitchFamily="34" charset="0"/>
            </a:rPr>
            <a:t>)</a:t>
          </a:r>
        </a:p>
      </dsp:txBody>
      <dsp:txXfrm>
        <a:off x="3544559" y="1941379"/>
        <a:ext cx="1082264" cy="524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FDCD-6B33-D440-B544-81EC521E42B4}">
      <dsp:nvSpPr>
        <dsp:cNvPr id="0" name=""/>
        <dsp:cNvSpPr/>
      </dsp:nvSpPr>
      <dsp:spPr>
        <a:xfrm>
          <a:off x="2417" y="698459"/>
          <a:ext cx="1213124" cy="760689"/>
        </a:xfrm>
        <a:prstGeom prst="roundRect">
          <a:avLst>
            <a:gd name="adj" fmla="val 10000"/>
          </a:avLst>
        </a:prstGeom>
        <a:solidFill>
          <a:srgbClr val="3A8682"/>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i="0" u="none" strike="noStrike" kern="1200">
              <a:solidFill>
                <a:schemeClr val="bg1"/>
              </a:solidFill>
              <a:effectLst/>
              <a:latin typeface="Arial" panose="020B0604020202020204" pitchFamily="34" charset="0"/>
              <a:cs typeface="Arial" panose="020B0604020202020204" pitchFamily="34" charset="0"/>
            </a:rPr>
            <a:t>Total Finished Area</a:t>
          </a:r>
          <a:endParaRPr lang="en-US" sz="1600" b="1" i="0" u="none" strike="noStrike" kern="1200" dirty="0">
            <a:solidFill>
              <a:schemeClr val="bg1"/>
            </a:solidFill>
            <a:effectLst/>
            <a:latin typeface="Arial" panose="020B0604020202020204" pitchFamily="34" charset="0"/>
            <a:cs typeface="Arial" panose="020B0604020202020204" pitchFamily="34" charset="0"/>
          </a:endParaRPr>
        </a:p>
      </dsp:txBody>
      <dsp:txXfrm>
        <a:off x="24697" y="720739"/>
        <a:ext cx="1168564" cy="716129"/>
      </dsp:txXfrm>
    </dsp:sp>
    <dsp:sp modelId="{E6C3D07D-ABE3-4D46-88E5-C278A2820FC5}">
      <dsp:nvSpPr>
        <dsp:cNvPr id="0" name=""/>
        <dsp:cNvSpPr/>
      </dsp:nvSpPr>
      <dsp:spPr>
        <a:xfrm rot="19457599">
          <a:off x="1146635" y="833833"/>
          <a:ext cx="733100" cy="62077"/>
        </a:xfrm>
        <a:custGeom>
          <a:avLst/>
          <a:gdLst/>
          <a:ahLst/>
          <a:cxnLst/>
          <a:rect l="0" t="0" r="0" b="0"/>
          <a:pathLst>
            <a:path>
              <a:moveTo>
                <a:pt x="0" y="31038"/>
              </a:moveTo>
              <a:lnTo>
                <a:pt x="733100" y="31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1494858" y="846544"/>
        <a:ext cx="36655" cy="36655"/>
      </dsp:txXfrm>
    </dsp:sp>
    <dsp:sp modelId="{7D3BDDB0-1816-4140-9555-5B70F0FBFCDA}">
      <dsp:nvSpPr>
        <dsp:cNvPr id="0" name=""/>
        <dsp:cNvSpPr/>
      </dsp:nvSpPr>
      <dsp:spPr>
        <a:xfrm>
          <a:off x="1810829" y="278884"/>
          <a:ext cx="1488221" cy="744110"/>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FinishedBsmtAreaSF</a:t>
          </a:r>
          <a:endParaRPr lang="en-US" sz="1200" b="1" kern="1200" dirty="0">
            <a:latin typeface="Arial" panose="020B0604020202020204" pitchFamily="34" charset="0"/>
            <a:cs typeface="Arial" panose="020B0604020202020204" pitchFamily="34" charset="0"/>
          </a:endParaRPr>
        </a:p>
      </dsp:txBody>
      <dsp:txXfrm>
        <a:off x="1832623" y="300678"/>
        <a:ext cx="1444633" cy="700522"/>
      </dsp:txXfrm>
    </dsp:sp>
    <dsp:sp modelId="{BFE21115-F77D-9B43-8992-F3351B4C0693}">
      <dsp:nvSpPr>
        <dsp:cNvPr id="0" name=""/>
        <dsp:cNvSpPr/>
      </dsp:nvSpPr>
      <dsp:spPr>
        <a:xfrm rot="2142401">
          <a:off x="1146635" y="1261696"/>
          <a:ext cx="733100" cy="62077"/>
        </a:xfrm>
        <a:custGeom>
          <a:avLst/>
          <a:gdLst/>
          <a:ahLst/>
          <a:cxnLst/>
          <a:rect l="0" t="0" r="0" b="0"/>
          <a:pathLst>
            <a:path>
              <a:moveTo>
                <a:pt x="0" y="31038"/>
              </a:moveTo>
              <a:lnTo>
                <a:pt x="733100" y="310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1494858" y="1274408"/>
        <a:ext cx="36655" cy="36655"/>
      </dsp:txXfrm>
    </dsp:sp>
    <dsp:sp modelId="{DA8E7E10-8267-5248-A458-D53880D24031}">
      <dsp:nvSpPr>
        <dsp:cNvPr id="0" name=""/>
        <dsp:cNvSpPr/>
      </dsp:nvSpPr>
      <dsp:spPr>
        <a:xfrm>
          <a:off x="1810829" y="1134612"/>
          <a:ext cx="1488221" cy="744110"/>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GrLivArea</a:t>
          </a:r>
          <a:endParaRPr lang="en-US" sz="1200" b="1" kern="1200" dirty="0">
            <a:latin typeface="Arial" panose="020B0604020202020204" pitchFamily="34" charset="0"/>
            <a:cs typeface="Arial" panose="020B0604020202020204" pitchFamily="34" charset="0"/>
          </a:endParaRPr>
        </a:p>
      </dsp:txBody>
      <dsp:txXfrm>
        <a:off x="1832623" y="1156406"/>
        <a:ext cx="1444633" cy="7005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FC81-F28E-1645-B03E-A885F68D74BC}">
      <dsp:nvSpPr>
        <dsp:cNvPr id="0" name=""/>
        <dsp:cNvSpPr/>
      </dsp:nvSpPr>
      <dsp:spPr>
        <a:xfrm>
          <a:off x="1805035" y="55700"/>
          <a:ext cx="1108055" cy="664833"/>
        </a:xfrm>
        <a:prstGeom prst="rect">
          <a:avLst/>
        </a:prstGeom>
        <a:solidFill>
          <a:schemeClr val="lt1">
            <a:hueOff val="0"/>
            <a:satOff val="0"/>
            <a:lumOff val="0"/>
            <a:alphaOff val="0"/>
          </a:schemeClr>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YearBuilt</a:t>
          </a:r>
          <a:endParaRPr lang="en-US" sz="1200" b="1" kern="1200" dirty="0">
            <a:latin typeface="Arial" panose="020B0604020202020204" pitchFamily="34" charset="0"/>
            <a:cs typeface="Arial" panose="020B0604020202020204" pitchFamily="34" charset="0"/>
          </a:endParaRPr>
        </a:p>
      </dsp:txBody>
      <dsp:txXfrm>
        <a:off x="1805035" y="55700"/>
        <a:ext cx="1108055" cy="664833"/>
      </dsp:txXfrm>
    </dsp:sp>
    <dsp:sp modelId="{9B2C9E4B-4CE4-D94D-9499-E952B97556C2}">
      <dsp:nvSpPr>
        <dsp:cNvPr id="0" name=""/>
        <dsp:cNvSpPr/>
      </dsp:nvSpPr>
      <dsp:spPr>
        <a:xfrm>
          <a:off x="178503" y="55700"/>
          <a:ext cx="1108055" cy="664833"/>
        </a:xfrm>
        <a:prstGeom prst="rect">
          <a:avLst/>
        </a:prstGeom>
        <a:solidFill>
          <a:schemeClr val="lt1">
            <a:hueOff val="0"/>
            <a:satOff val="0"/>
            <a:lumOff val="0"/>
            <a:alphaOff val="0"/>
          </a:schemeClr>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YrSold</a:t>
          </a:r>
        </a:p>
      </dsp:txBody>
      <dsp:txXfrm>
        <a:off x="178503" y="55700"/>
        <a:ext cx="1108055" cy="664833"/>
      </dsp:txXfrm>
    </dsp:sp>
    <dsp:sp modelId="{A4A8DC4F-D553-0A4F-958B-BFB71578CB05}">
      <dsp:nvSpPr>
        <dsp:cNvPr id="0" name=""/>
        <dsp:cNvSpPr/>
      </dsp:nvSpPr>
      <dsp:spPr>
        <a:xfrm>
          <a:off x="902517" y="775938"/>
          <a:ext cx="1108055" cy="664833"/>
        </a:xfrm>
        <a:prstGeom prst="rect">
          <a:avLst/>
        </a:prstGeom>
        <a:solidFill>
          <a:srgbClr val="3A8682"/>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Age</a:t>
          </a:r>
        </a:p>
      </dsp:txBody>
      <dsp:txXfrm>
        <a:off x="902517" y="775938"/>
        <a:ext cx="1108055" cy="6648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FC81-F28E-1645-B03E-A885F68D74BC}">
      <dsp:nvSpPr>
        <dsp:cNvPr id="0" name=""/>
        <dsp:cNvSpPr/>
      </dsp:nvSpPr>
      <dsp:spPr>
        <a:xfrm>
          <a:off x="1805035" y="55700"/>
          <a:ext cx="1108055" cy="664833"/>
        </a:xfrm>
        <a:prstGeom prst="rect">
          <a:avLst/>
        </a:prstGeom>
        <a:solidFill>
          <a:schemeClr val="lt1">
            <a:hueOff val="0"/>
            <a:satOff val="0"/>
            <a:lumOff val="0"/>
            <a:alphaOff val="0"/>
          </a:schemeClr>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Year</a:t>
          </a:r>
        </a:p>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RemodAdd</a:t>
          </a:r>
          <a:endParaRPr lang="en-US" sz="1200" b="1" kern="1200" dirty="0">
            <a:latin typeface="Arial" panose="020B0604020202020204" pitchFamily="34" charset="0"/>
            <a:cs typeface="Arial" panose="020B0604020202020204" pitchFamily="34" charset="0"/>
          </a:endParaRPr>
        </a:p>
      </dsp:txBody>
      <dsp:txXfrm>
        <a:off x="1805035" y="55700"/>
        <a:ext cx="1108055" cy="664833"/>
      </dsp:txXfrm>
    </dsp:sp>
    <dsp:sp modelId="{9B2C9E4B-4CE4-D94D-9499-E952B97556C2}">
      <dsp:nvSpPr>
        <dsp:cNvPr id="0" name=""/>
        <dsp:cNvSpPr/>
      </dsp:nvSpPr>
      <dsp:spPr>
        <a:xfrm>
          <a:off x="178503" y="55700"/>
          <a:ext cx="1108055" cy="664833"/>
        </a:xfrm>
        <a:prstGeom prst="rect">
          <a:avLst/>
        </a:prstGeom>
        <a:solidFill>
          <a:schemeClr val="lt1">
            <a:hueOff val="0"/>
            <a:satOff val="0"/>
            <a:lumOff val="0"/>
            <a:alphaOff val="0"/>
          </a:schemeClr>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YrSold</a:t>
          </a:r>
        </a:p>
      </dsp:txBody>
      <dsp:txXfrm>
        <a:off x="178503" y="55700"/>
        <a:ext cx="1108055" cy="664833"/>
      </dsp:txXfrm>
    </dsp:sp>
    <dsp:sp modelId="{A4A8DC4F-D553-0A4F-958B-BFB71578CB05}">
      <dsp:nvSpPr>
        <dsp:cNvPr id="0" name=""/>
        <dsp:cNvSpPr/>
      </dsp:nvSpPr>
      <dsp:spPr>
        <a:xfrm>
          <a:off x="902517" y="775938"/>
          <a:ext cx="1108055" cy="664833"/>
        </a:xfrm>
        <a:prstGeom prst="rect">
          <a:avLst/>
        </a:prstGeom>
        <a:solidFill>
          <a:srgbClr val="3A8682"/>
        </a:solidFill>
        <a:ln w="19050" cap="flat" cmpd="sng" algn="ctr">
          <a:solidFill>
            <a:srgbClr val="3A86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Remodel Age</a:t>
          </a:r>
        </a:p>
      </dsp:txBody>
      <dsp:txXfrm>
        <a:off x="902517" y="775938"/>
        <a:ext cx="1108055" cy="664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FDCD-6B33-D440-B544-81EC521E42B4}">
      <dsp:nvSpPr>
        <dsp:cNvPr id="0" name=""/>
        <dsp:cNvSpPr/>
      </dsp:nvSpPr>
      <dsp:spPr>
        <a:xfrm>
          <a:off x="679267" y="752213"/>
          <a:ext cx="1306364" cy="653182"/>
        </a:xfrm>
        <a:prstGeom prst="roundRect">
          <a:avLst>
            <a:gd name="adj" fmla="val 10000"/>
          </a:avLst>
        </a:prstGeom>
        <a:solidFill>
          <a:srgbClr val="3A8682"/>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i="0" u="none" strike="noStrike" kern="1200" dirty="0">
              <a:solidFill>
                <a:schemeClr val="bg1"/>
              </a:solidFill>
              <a:effectLst/>
              <a:latin typeface="Arial" panose="020B0604020202020204" pitchFamily="34" charset="0"/>
              <a:cs typeface="Arial" panose="020B0604020202020204" pitchFamily="34" charset="0"/>
            </a:rPr>
            <a:t>OA2</a:t>
          </a:r>
          <a:endParaRPr lang="en-US" sz="1600" b="1" i="0" u="none" strike="noStrike" kern="1200" dirty="0">
            <a:solidFill>
              <a:schemeClr val="bg1"/>
            </a:solidFill>
            <a:effectLst/>
            <a:latin typeface="Arial" panose="020B0604020202020204" pitchFamily="34" charset="0"/>
            <a:cs typeface="Arial" panose="020B0604020202020204" pitchFamily="34" charset="0"/>
          </a:endParaRPr>
        </a:p>
      </dsp:txBody>
      <dsp:txXfrm>
        <a:off x="698398" y="771344"/>
        <a:ext cx="1268102" cy="614920"/>
      </dsp:txXfrm>
    </dsp:sp>
    <dsp:sp modelId="{E6C3D07D-ABE3-4D46-88E5-C278A2820FC5}">
      <dsp:nvSpPr>
        <dsp:cNvPr id="0" name=""/>
        <dsp:cNvSpPr/>
      </dsp:nvSpPr>
      <dsp:spPr>
        <a:xfrm rot="18289469">
          <a:off x="1789386" y="675978"/>
          <a:ext cx="915038" cy="54492"/>
        </a:xfrm>
        <a:custGeom>
          <a:avLst/>
          <a:gdLst/>
          <a:ahLst/>
          <a:cxnLst/>
          <a:rect l="0" t="0" r="0" b="0"/>
          <a:pathLst>
            <a:path>
              <a:moveTo>
                <a:pt x="0" y="27246"/>
              </a:moveTo>
              <a:lnTo>
                <a:pt x="91503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24029" y="680348"/>
        <a:ext cx="45751" cy="45751"/>
      </dsp:txXfrm>
    </dsp:sp>
    <dsp:sp modelId="{7D3BDDB0-1816-4140-9555-5B70F0FBFCDA}">
      <dsp:nvSpPr>
        <dsp:cNvPr id="0" name=""/>
        <dsp:cNvSpPr/>
      </dsp:nvSpPr>
      <dsp:spPr>
        <a:xfrm>
          <a:off x="2508178" y="105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err="1">
              <a:latin typeface="Arial" panose="020B0604020202020204" pitchFamily="34" charset="0"/>
              <a:cs typeface="Arial" panose="020B0604020202020204" pitchFamily="34" charset="0"/>
            </a:rPr>
            <a:t>TotalGrBsmtSF</a:t>
          </a:r>
          <a:endParaRPr lang="en-US" sz="1200" b="1" kern="1200" dirty="0">
            <a:latin typeface="Arial" panose="020B0604020202020204" pitchFamily="34" charset="0"/>
            <a:cs typeface="Arial" panose="020B0604020202020204" pitchFamily="34" charset="0"/>
          </a:endParaRPr>
        </a:p>
      </dsp:txBody>
      <dsp:txXfrm>
        <a:off x="2527309" y="20184"/>
        <a:ext cx="1268102" cy="614920"/>
      </dsp:txXfrm>
    </dsp:sp>
    <dsp:sp modelId="{BFE21115-F77D-9B43-8992-F3351B4C0693}">
      <dsp:nvSpPr>
        <dsp:cNvPr id="0" name=""/>
        <dsp:cNvSpPr/>
      </dsp:nvSpPr>
      <dsp:spPr>
        <a:xfrm>
          <a:off x="1985632" y="1051558"/>
          <a:ext cx="522545" cy="54492"/>
        </a:xfrm>
        <a:custGeom>
          <a:avLst/>
          <a:gdLst/>
          <a:ahLst/>
          <a:cxnLst/>
          <a:rect l="0" t="0" r="0" b="0"/>
          <a:pathLst>
            <a:path>
              <a:moveTo>
                <a:pt x="0" y="27246"/>
              </a:moveTo>
              <a:lnTo>
                <a:pt x="522545"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33841" y="1065740"/>
        <a:ext cx="26127" cy="26127"/>
      </dsp:txXfrm>
    </dsp:sp>
    <dsp:sp modelId="{DA8E7E10-8267-5248-A458-D53880D24031}">
      <dsp:nvSpPr>
        <dsp:cNvPr id="0" name=""/>
        <dsp:cNvSpPr/>
      </dsp:nvSpPr>
      <dsp:spPr>
        <a:xfrm>
          <a:off x="2508178" y="75221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err="1">
              <a:latin typeface="Arial" panose="020B0604020202020204" pitchFamily="34" charset="0"/>
              <a:cs typeface="Arial" panose="020B0604020202020204" pitchFamily="34" charset="0"/>
            </a:rPr>
            <a:t>MasVnrArea</a:t>
          </a:r>
          <a:endParaRPr lang="en-US" sz="1200" b="1" kern="1200" dirty="0">
            <a:latin typeface="Arial" panose="020B0604020202020204" pitchFamily="34" charset="0"/>
            <a:cs typeface="Arial" panose="020B0604020202020204" pitchFamily="34" charset="0"/>
          </a:endParaRPr>
        </a:p>
      </dsp:txBody>
      <dsp:txXfrm>
        <a:off x="2527309" y="771344"/>
        <a:ext cx="1268102" cy="614920"/>
      </dsp:txXfrm>
    </dsp:sp>
    <dsp:sp modelId="{7C6B5D28-247C-AB43-AB4B-240AAEA7F845}">
      <dsp:nvSpPr>
        <dsp:cNvPr id="0" name=""/>
        <dsp:cNvSpPr/>
      </dsp:nvSpPr>
      <dsp:spPr>
        <a:xfrm rot="3310531">
          <a:off x="1789386" y="1427138"/>
          <a:ext cx="915038" cy="54492"/>
        </a:xfrm>
        <a:custGeom>
          <a:avLst/>
          <a:gdLst/>
          <a:ahLst/>
          <a:cxnLst/>
          <a:rect l="0" t="0" r="0" b="0"/>
          <a:pathLst>
            <a:path>
              <a:moveTo>
                <a:pt x="0" y="27246"/>
              </a:moveTo>
              <a:lnTo>
                <a:pt x="91503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rial" panose="020B0604020202020204" pitchFamily="34" charset="0"/>
            <a:cs typeface="Arial" panose="020B0604020202020204" pitchFamily="34" charset="0"/>
          </a:endParaRPr>
        </a:p>
      </dsp:txBody>
      <dsp:txXfrm>
        <a:off x="2224029" y="1431508"/>
        <a:ext cx="45751" cy="45751"/>
      </dsp:txXfrm>
    </dsp:sp>
    <dsp:sp modelId="{6E8E1A88-75C4-0941-9A7A-30D55A724815}">
      <dsp:nvSpPr>
        <dsp:cNvPr id="0" name=""/>
        <dsp:cNvSpPr/>
      </dsp:nvSpPr>
      <dsp:spPr>
        <a:xfrm>
          <a:off x="2508178" y="1503373"/>
          <a:ext cx="1306364" cy="653182"/>
        </a:xfrm>
        <a:prstGeom prst="roundRect">
          <a:avLst>
            <a:gd name="adj" fmla="val 10000"/>
          </a:avLst>
        </a:prstGeom>
        <a:solidFill>
          <a:schemeClr val="lt1">
            <a:hueOff val="0"/>
            <a:satOff val="0"/>
            <a:lumOff val="0"/>
            <a:alphaOff val="0"/>
          </a:schemeClr>
        </a:solidFill>
        <a:ln w="19050" cap="flat" cmpd="sng" algn="ctr">
          <a:solidFill>
            <a:srgbClr val="3A868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err="1">
              <a:latin typeface="Arial" panose="020B0604020202020204" pitchFamily="34" charset="0"/>
              <a:cs typeface="Arial" panose="020B0604020202020204" pitchFamily="34" charset="0"/>
            </a:rPr>
            <a:t>GarageArea</a:t>
          </a:r>
          <a:endParaRPr lang="en-US" sz="1200" b="1" kern="1200" dirty="0">
            <a:latin typeface="Arial" panose="020B0604020202020204" pitchFamily="34" charset="0"/>
            <a:cs typeface="Arial" panose="020B0604020202020204" pitchFamily="34" charset="0"/>
          </a:endParaRPr>
        </a:p>
      </dsp:txBody>
      <dsp:txXfrm>
        <a:off x="2527309" y="1522504"/>
        <a:ext cx="1268102" cy="614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2D81E-E2D9-4B98-A5FA-EF66EFB5FC2C}">
      <dsp:nvSpPr>
        <dsp:cNvPr id="0" name=""/>
        <dsp:cNvSpPr/>
      </dsp:nvSpPr>
      <dsp:spPr>
        <a:xfrm>
          <a:off x="7822"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House Information</a:t>
          </a:r>
        </a:p>
      </dsp:txBody>
      <dsp:txXfrm>
        <a:off x="26281" y="1230966"/>
        <a:ext cx="1223566" cy="593324"/>
      </dsp:txXfrm>
    </dsp:sp>
    <dsp:sp modelId="{046EE0FB-87EF-41ED-8429-21A1592D2F56}">
      <dsp:nvSpPr>
        <dsp:cNvPr id="0" name=""/>
        <dsp:cNvSpPr/>
      </dsp:nvSpPr>
      <dsp:spPr>
        <a:xfrm>
          <a:off x="133870"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30416-4A8B-486F-9DC3-F7C9CEDB427F}">
      <dsp:nvSpPr>
        <dsp:cNvPr id="0" name=""/>
        <dsp:cNvSpPr/>
      </dsp:nvSpPr>
      <dsp:spPr>
        <a:xfrm>
          <a:off x="259919"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rgbClr val="000000"/>
              </a:solidFill>
              <a:latin typeface="Calibri" panose="020F0502020204030204" pitchFamily="34" charset="0"/>
              <a:cs typeface="Calibri" panose="020F0502020204030204" pitchFamily="34" charset="0"/>
            </a:rPr>
            <a:t>General shape of property</a:t>
          </a:r>
          <a:endParaRPr lang="en-IN" sz="1200" kern="1200" dirty="0"/>
        </a:p>
      </dsp:txBody>
      <dsp:txXfrm>
        <a:off x="278378" y="2018769"/>
        <a:ext cx="971469" cy="593324"/>
      </dsp:txXfrm>
    </dsp:sp>
    <dsp:sp modelId="{98370B56-4BCA-49E9-962C-8FC9835BC6FE}">
      <dsp:nvSpPr>
        <dsp:cNvPr id="0" name=""/>
        <dsp:cNvSpPr/>
      </dsp:nvSpPr>
      <dsp:spPr>
        <a:xfrm>
          <a:off x="133870"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899DC-16C8-4802-B798-44C5B0B2287D}">
      <dsp:nvSpPr>
        <dsp:cNvPr id="0" name=""/>
        <dsp:cNvSpPr/>
      </dsp:nvSpPr>
      <dsp:spPr>
        <a:xfrm>
          <a:off x="259919"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solidFill>
              <a:latin typeface="Calibri" panose="020F0502020204030204" pitchFamily="34" charset="0"/>
              <a:cs typeface="Calibri" panose="020F0502020204030204" pitchFamily="34" charset="0"/>
            </a:rPr>
            <a:t>Original construction date</a:t>
          </a:r>
          <a:endParaRPr lang="en-US" sz="1200" kern="1200" dirty="0">
            <a:solidFill>
              <a:srgbClr val="000000"/>
            </a:solidFill>
            <a:latin typeface="Calibri" panose="020F0502020204030204" pitchFamily="34" charset="0"/>
            <a:cs typeface="Calibri" panose="020F0502020204030204" pitchFamily="34" charset="0"/>
          </a:endParaRPr>
        </a:p>
      </dsp:txBody>
      <dsp:txXfrm>
        <a:off x="278378" y="2806572"/>
        <a:ext cx="971469" cy="593324"/>
      </dsp:txXfrm>
    </dsp:sp>
    <dsp:sp modelId="{CD191E5D-0C92-4070-A6AB-BF3D106839B9}">
      <dsp:nvSpPr>
        <dsp:cNvPr id="0" name=""/>
        <dsp:cNvSpPr/>
      </dsp:nvSpPr>
      <dsp:spPr>
        <a:xfrm>
          <a:off x="133870"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36541D-230E-46BD-903D-2A85FEF6805A}">
      <dsp:nvSpPr>
        <dsp:cNvPr id="0" name=""/>
        <dsp:cNvSpPr/>
      </dsp:nvSpPr>
      <dsp:spPr>
        <a:xfrm>
          <a:off x="259919"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solidFill>
              <a:latin typeface="Calibri" panose="020F0502020204030204" pitchFamily="34" charset="0"/>
              <a:cs typeface="Calibri" panose="020F0502020204030204" pitchFamily="34" charset="0"/>
            </a:rPr>
            <a:t>Remodel date </a:t>
          </a:r>
          <a:endParaRPr lang="en-US" sz="1200" i="0" strike="noStrike" kern="1200" dirty="0">
            <a:solidFill>
              <a:srgbClr val="000000"/>
            </a:solidFill>
            <a:effectLst/>
            <a:latin typeface="Calibri" panose="020F0502020204030204" pitchFamily="34" charset="0"/>
            <a:cs typeface="Calibri" panose="020F0502020204030204" pitchFamily="34" charset="0"/>
          </a:endParaRPr>
        </a:p>
      </dsp:txBody>
      <dsp:txXfrm>
        <a:off x="278378" y="3594375"/>
        <a:ext cx="971469" cy="593324"/>
      </dsp:txXfrm>
    </dsp:sp>
    <dsp:sp modelId="{03AF490E-7C44-4D88-B51E-A90FC83F1AB9}">
      <dsp:nvSpPr>
        <dsp:cNvPr id="0" name=""/>
        <dsp:cNvSpPr/>
      </dsp:nvSpPr>
      <dsp:spPr>
        <a:xfrm>
          <a:off x="1583428"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Neighbourhood Area</a:t>
          </a:r>
        </a:p>
      </dsp:txBody>
      <dsp:txXfrm>
        <a:off x="1601887" y="1230966"/>
        <a:ext cx="1223566" cy="593324"/>
      </dsp:txXfrm>
    </dsp:sp>
    <dsp:sp modelId="{59A07C22-475A-4E0C-941A-7BD262BA46C7}">
      <dsp:nvSpPr>
        <dsp:cNvPr id="0" name=""/>
        <dsp:cNvSpPr/>
      </dsp:nvSpPr>
      <dsp:spPr>
        <a:xfrm>
          <a:off x="1709476"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2E719-07EF-4174-9F3E-4BF533273A30}">
      <dsp:nvSpPr>
        <dsp:cNvPr id="0" name=""/>
        <dsp:cNvSpPr/>
      </dsp:nvSpPr>
      <dsp:spPr>
        <a:xfrm>
          <a:off x="1835525"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chemeClr val="tx1"/>
              </a:solidFill>
              <a:latin typeface="Calibri" panose="020F0502020204030204" pitchFamily="34" charset="0"/>
              <a:cs typeface="Calibri" panose="020F0502020204030204" pitchFamily="34" charset="0"/>
            </a:rPr>
            <a:t>Street</a:t>
          </a:r>
          <a:endParaRPr lang="en-IN" sz="1200" kern="1200" dirty="0"/>
        </a:p>
      </dsp:txBody>
      <dsp:txXfrm>
        <a:off x="1853984" y="2018769"/>
        <a:ext cx="971469" cy="593324"/>
      </dsp:txXfrm>
    </dsp:sp>
    <dsp:sp modelId="{722E0F93-0356-4471-8D8F-6EFC4D84DE4A}">
      <dsp:nvSpPr>
        <dsp:cNvPr id="0" name=""/>
        <dsp:cNvSpPr/>
      </dsp:nvSpPr>
      <dsp:spPr>
        <a:xfrm>
          <a:off x="1709476"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1E7420-84FA-48B3-A226-E1654DA96FCC}">
      <dsp:nvSpPr>
        <dsp:cNvPr id="0" name=""/>
        <dsp:cNvSpPr/>
      </dsp:nvSpPr>
      <dsp:spPr>
        <a:xfrm>
          <a:off x="1835525"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latin typeface="Calibri" panose="020F0502020204030204" pitchFamily="34" charset="0"/>
              <a:cs typeface="Calibri" panose="020F0502020204030204" pitchFamily="34" charset="0"/>
            </a:rPr>
            <a:t>Alley</a:t>
          </a:r>
        </a:p>
      </dsp:txBody>
      <dsp:txXfrm>
        <a:off x="1853984" y="2806572"/>
        <a:ext cx="971469" cy="593324"/>
      </dsp:txXfrm>
    </dsp:sp>
    <dsp:sp modelId="{BCC0B6EC-E18C-4A6D-A3AB-9E35A8A0DE1B}">
      <dsp:nvSpPr>
        <dsp:cNvPr id="0" name=""/>
        <dsp:cNvSpPr/>
      </dsp:nvSpPr>
      <dsp:spPr>
        <a:xfrm>
          <a:off x="1709476"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6EB9F-A253-45F7-A934-ECF6E0F137F4}">
      <dsp:nvSpPr>
        <dsp:cNvPr id="0" name=""/>
        <dsp:cNvSpPr/>
      </dsp:nvSpPr>
      <dsp:spPr>
        <a:xfrm>
          <a:off x="1835525"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Neighborhood</a:t>
          </a:r>
          <a:endParaRPr lang="en-US" sz="1200" kern="1200" dirty="0">
            <a:latin typeface="Calibri" panose="020F0502020204030204" pitchFamily="34" charset="0"/>
            <a:cs typeface="Calibri" panose="020F0502020204030204" pitchFamily="34" charset="0"/>
          </a:endParaRPr>
        </a:p>
      </dsp:txBody>
      <dsp:txXfrm>
        <a:off x="1853984" y="3594375"/>
        <a:ext cx="971469" cy="593324"/>
      </dsp:txXfrm>
    </dsp:sp>
    <dsp:sp modelId="{85851032-BEF6-4041-B144-2FD8BFEB5766}">
      <dsp:nvSpPr>
        <dsp:cNvPr id="0" name=""/>
        <dsp:cNvSpPr/>
      </dsp:nvSpPr>
      <dsp:spPr>
        <a:xfrm>
          <a:off x="3159034"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Material Used</a:t>
          </a:r>
        </a:p>
      </dsp:txBody>
      <dsp:txXfrm>
        <a:off x="3177493" y="1230966"/>
        <a:ext cx="1223566" cy="593324"/>
      </dsp:txXfrm>
    </dsp:sp>
    <dsp:sp modelId="{B5736EF1-EE8D-4EDD-A585-6E4B8868961F}">
      <dsp:nvSpPr>
        <dsp:cNvPr id="0" name=""/>
        <dsp:cNvSpPr/>
      </dsp:nvSpPr>
      <dsp:spPr>
        <a:xfrm>
          <a:off x="3285082"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E2A9D6-2E42-46E7-B1A3-B1603C949D0F}">
      <dsp:nvSpPr>
        <dsp:cNvPr id="0" name=""/>
        <dsp:cNvSpPr/>
      </dsp:nvSpPr>
      <dsp:spPr>
        <a:xfrm>
          <a:off x="3411131"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chemeClr val="tx1"/>
              </a:solidFill>
              <a:latin typeface="Calibri" panose="020F0502020204030204" pitchFamily="34" charset="0"/>
              <a:cs typeface="Calibri" panose="020F0502020204030204" pitchFamily="34" charset="0"/>
            </a:rPr>
            <a:t>Exterior covering on house</a:t>
          </a:r>
          <a:endParaRPr lang="en-IN" sz="1200" kern="1200" dirty="0"/>
        </a:p>
      </dsp:txBody>
      <dsp:txXfrm>
        <a:off x="3429590" y="2018769"/>
        <a:ext cx="971469" cy="593324"/>
      </dsp:txXfrm>
    </dsp:sp>
    <dsp:sp modelId="{8951AE6E-C0CF-4194-98A9-1142674C7238}">
      <dsp:nvSpPr>
        <dsp:cNvPr id="0" name=""/>
        <dsp:cNvSpPr/>
      </dsp:nvSpPr>
      <dsp:spPr>
        <a:xfrm>
          <a:off x="3285082"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DB6194-730D-4EE4-8949-419CA46ECDD3}">
      <dsp:nvSpPr>
        <dsp:cNvPr id="0" name=""/>
        <dsp:cNvSpPr/>
      </dsp:nvSpPr>
      <dsp:spPr>
        <a:xfrm>
          <a:off x="3411131"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Roof</a:t>
          </a:r>
        </a:p>
        <a:p>
          <a:pPr marL="0" lvl="0" indent="0" algn="ctr" defTabSz="533400">
            <a:lnSpc>
              <a:spcPct val="90000"/>
            </a:lnSpc>
            <a:spcBef>
              <a:spcPct val="0"/>
            </a:spcBef>
            <a:spcAft>
              <a:spcPct val="35000"/>
            </a:spcAft>
            <a:buNone/>
          </a:pPr>
          <a:r>
            <a:rPr lang="en-US" sz="1200" b="0" i="0" u="none" kern="1200" dirty="0"/>
            <a:t>Material</a:t>
          </a:r>
          <a:endParaRPr lang="en-US" sz="1200" kern="1200" dirty="0">
            <a:solidFill>
              <a:schemeClr val="tx1"/>
            </a:solidFill>
            <a:latin typeface="Calibri" panose="020F0502020204030204" pitchFamily="34" charset="0"/>
            <a:cs typeface="Calibri" panose="020F0502020204030204" pitchFamily="34" charset="0"/>
          </a:endParaRPr>
        </a:p>
      </dsp:txBody>
      <dsp:txXfrm>
        <a:off x="3429590" y="2806572"/>
        <a:ext cx="971469" cy="593324"/>
      </dsp:txXfrm>
    </dsp:sp>
    <dsp:sp modelId="{144B3FCD-3E4D-4E19-AE57-8E64E1D39DFA}">
      <dsp:nvSpPr>
        <dsp:cNvPr id="0" name=""/>
        <dsp:cNvSpPr/>
      </dsp:nvSpPr>
      <dsp:spPr>
        <a:xfrm>
          <a:off x="3285082"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FD245-D838-4A40-8429-31382C562DF0}">
      <dsp:nvSpPr>
        <dsp:cNvPr id="0" name=""/>
        <dsp:cNvSpPr/>
      </dsp:nvSpPr>
      <dsp:spPr>
        <a:xfrm>
          <a:off x="3411131"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Type of foundation</a:t>
          </a:r>
          <a:endParaRPr lang="en-US" sz="1200" kern="1200" dirty="0">
            <a:latin typeface="Calibri" panose="020F0502020204030204" pitchFamily="34" charset="0"/>
            <a:cs typeface="Calibri" panose="020F0502020204030204" pitchFamily="34" charset="0"/>
          </a:endParaRPr>
        </a:p>
      </dsp:txBody>
      <dsp:txXfrm>
        <a:off x="3429590" y="3594375"/>
        <a:ext cx="971469" cy="593324"/>
      </dsp:txXfrm>
    </dsp:sp>
    <dsp:sp modelId="{39E81F38-13F2-4003-A9D9-6E0E3F6F200A}">
      <dsp:nvSpPr>
        <dsp:cNvPr id="0" name=""/>
        <dsp:cNvSpPr/>
      </dsp:nvSpPr>
      <dsp:spPr>
        <a:xfrm>
          <a:off x="4734640"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Utilities/ Facilities</a:t>
          </a:r>
        </a:p>
      </dsp:txBody>
      <dsp:txXfrm>
        <a:off x="4753099" y="1230966"/>
        <a:ext cx="1223566" cy="593324"/>
      </dsp:txXfrm>
    </dsp:sp>
    <dsp:sp modelId="{8C24B61B-09BF-4E61-8EE6-356E758A598B}">
      <dsp:nvSpPr>
        <dsp:cNvPr id="0" name=""/>
        <dsp:cNvSpPr/>
      </dsp:nvSpPr>
      <dsp:spPr>
        <a:xfrm>
          <a:off x="4860688"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FF44A-51B8-4A49-9A0B-EDD2C7DEADCD}">
      <dsp:nvSpPr>
        <dsp:cNvPr id="0" name=""/>
        <dsp:cNvSpPr/>
      </dsp:nvSpPr>
      <dsp:spPr>
        <a:xfrm>
          <a:off x="4986737"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chemeClr val="tx1"/>
              </a:solidFill>
              <a:latin typeface="Calibri" panose="020F0502020204030204" pitchFamily="34" charset="0"/>
              <a:cs typeface="Calibri" panose="020F0502020204030204" pitchFamily="34" charset="0"/>
            </a:rPr>
            <a:t>Type of utilities available</a:t>
          </a:r>
          <a:endParaRPr lang="en-IN" sz="1200" kern="1200" dirty="0"/>
        </a:p>
      </dsp:txBody>
      <dsp:txXfrm>
        <a:off x="5005196" y="2018769"/>
        <a:ext cx="971469" cy="593324"/>
      </dsp:txXfrm>
    </dsp:sp>
    <dsp:sp modelId="{0075F9DC-6777-4FFE-87A1-5F86647CF7A7}">
      <dsp:nvSpPr>
        <dsp:cNvPr id="0" name=""/>
        <dsp:cNvSpPr/>
      </dsp:nvSpPr>
      <dsp:spPr>
        <a:xfrm>
          <a:off x="4860688"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FB0EA0-31C8-48BB-88CC-09D4CFFDD89B}">
      <dsp:nvSpPr>
        <dsp:cNvPr id="0" name=""/>
        <dsp:cNvSpPr/>
      </dsp:nvSpPr>
      <dsp:spPr>
        <a:xfrm>
          <a:off x="4986737"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Type of heating</a:t>
          </a:r>
          <a:endParaRPr lang="en-US" sz="1200" kern="1200" dirty="0">
            <a:solidFill>
              <a:schemeClr val="tx1"/>
            </a:solidFill>
            <a:latin typeface="Calibri" panose="020F0502020204030204" pitchFamily="34" charset="0"/>
            <a:cs typeface="Calibri" panose="020F0502020204030204" pitchFamily="34" charset="0"/>
          </a:endParaRPr>
        </a:p>
      </dsp:txBody>
      <dsp:txXfrm>
        <a:off x="5005196" y="2806572"/>
        <a:ext cx="971469" cy="593324"/>
      </dsp:txXfrm>
    </dsp:sp>
    <dsp:sp modelId="{67DD8E39-648E-4083-AD9D-E6E5492D8A2B}">
      <dsp:nvSpPr>
        <dsp:cNvPr id="0" name=""/>
        <dsp:cNvSpPr/>
      </dsp:nvSpPr>
      <dsp:spPr>
        <a:xfrm>
          <a:off x="4860688"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A74426-8C1E-4D79-AFA9-A373D6A69888}">
      <dsp:nvSpPr>
        <dsp:cNvPr id="0" name=""/>
        <dsp:cNvSpPr/>
      </dsp:nvSpPr>
      <dsp:spPr>
        <a:xfrm>
          <a:off x="4986737"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Electrical system</a:t>
          </a:r>
          <a:endParaRPr lang="en-US" sz="1200" kern="1200" dirty="0">
            <a:solidFill>
              <a:schemeClr val="tx1"/>
            </a:solidFill>
            <a:latin typeface="Calibri" panose="020F0502020204030204" pitchFamily="34" charset="0"/>
            <a:cs typeface="Calibri" panose="020F0502020204030204" pitchFamily="34" charset="0"/>
          </a:endParaRPr>
        </a:p>
      </dsp:txBody>
      <dsp:txXfrm>
        <a:off x="5005196" y="3594375"/>
        <a:ext cx="971469" cy="593324"/>
      </dsp:txXfrm>
    </dsp:sp>
    <dsp:sp modelId="{1D59EC13-EC51-484C-883B-3AA795125382}">
      <dsp:nvSpPr>
        <dsp:cNvPr id="0" name=""/>
        <dsp:cNvSpPr/>
      </dsp:nvSpPr>
      <dsp:spPr>
        <a:xfrm>
          <a:off x="6310246"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Room Dimension</a:t>
          </a:r>
        </a:p>
      </dsp:txBody>
      <dsp:txXfrm>
        <a:off x="6328705" y="1230966"/>
        <a:ext cx="1223566" cy="593324"/>
      </dsp:txXfrm>
    </dsp:sp>
    <dsp:sp modelId="{21C0460B-68CF-412A-9F74-4A5BC9798B00}">
      <dsp:nvSpPr>
        <dsp:cNvPr id="0" name=""/>
        <dsp:cNvSpPr/>
      </dsp:nvSpPr>
      <dsp:spPr>
        <a:xfrm>
          <a:off x="6436294"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CCB1D5-8DFC-402C-BB91-E6C9EDC90C18}">
      <dsp:nvSpPr>
        <dsp:cNvPr id="0" name=""/>
        <dsp:cNvSpPr/>
      </dsp:nvSpPr>
      <dsp:spPr>
        <a:xfrm>
          <a:off x="6562343"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chemeClr val="tx1"/>
              </a:solidFill>
              <a:latin typeface="Calibri" panose="020F0502020204030204" pitchFamily="34" charset="0"/>
              <a:cs typeface="Calibri" panose="020F0502020204030204" pitchFamily="34" charset="0"/>
            </a:rPr>
            <a:t>Lot size in square feet</a:t>
          </a:r>
          <a:endParaRPr lang="en-IN" sz="1200" kern="1200" dirty="0"/>
        </a:p>
      </dsp:txBody>
      <dsp:txXfrm>
        <a:off x="6580802" y="2018769"/>
        <a:ext cx="971469" cy="593324"/>
      </dsp:txXfrm>
    </dsp:sp>
    <dsp:sp modelId="{BB088B4D-EFC4-420E-B96A-509521F8A495}">
      <dsp:nvSpPr>
        <dsp:cNvPr id="0" name=""/>
        <dsp:cNvSpPr/>
      </dsp:nvSpPr>
      <dsp:spPr>
        <a:xfrm>
          <a:off x="6436294"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4C8E96-36F0-4B62-9167-DC3195DE9641}">
      <dsp:nvSpPr>
        <dsp:cNvPr id="0" name=""/>
        <dsp:cNvSpPr/>
      </dsp:nvSpPr>
      <dsp:spPr>
        <a:xfrm>
          <a:off x="6562343"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First Floor square feet</a:t>
          </a:r>
          <a:endParaRPr lang="en-US" sz="1200" kern="1200" dirty="0">
            <a:solidFill>
              <a:schemeClr val="tx1"/>
            </a:solidFill>
            <a:latin typeface="Calibri" panose="020F0502020204030204" pitchFamily="34" charset="0"/>
            <a:cs typeface="Calibri" panose="020F0502020204030204" pitchFamily="34" charset="0"/>
          </a:endParaRPr>
        </a:p>
      </dsp:txBody>
      <dsp:txXfrm>
        <a:off x="6580802" y="2806572"/>
        <a:ext cx="971469" cy="593324"/>
      </dsp:txXfrm>
    </dsp:sp>
    <dsp:sp modelId="{DDBBC05A-4357-41C5-9F22-0EBA289AC758}">
      <dsp:nvSpPr>
        <dsp:cNvPr id="0" name=""/>
        <dsp:cNvSpPr/>
      </dsp:nvSpPr>
      <dsp:spPr>
        <a:xfrm>
          <a:off x="6436294"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87A0BB-EA9A-4DD7-B3BB-A1F1DE9DD564}">
      <dsp:nvSpPr>
        <dsp:cNvPr id="0" name=""/>
        <dsp:cNvSpPr/>
      </dsp:nvSpPr>
      <dsp:spPr>
        <a:xfrm>
          <a:off x="6562343"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Second floor square feet</a:t>
          </a:r>
          <a:endParaRPr lang="en-US" sz="1200" kern="1200" dirty="0">
            <a:solidFill>
              <a:schemeClr val="tx1"/>
            </a:solidFill>
            <a:latin typeface="Calibri" panose="020F0502020204030204" pitchFamily="34" charset="0"/>
            <a:cs typeface="Calibri" panose="020F0502020204030204" pitchFamily="34" charset="0"/>
          </a:endParaRPr>
        </a:p>
      </dsp:txBody>
      <dsp:txXfrm>
        <a:off x="6580802" y="3594375"/>
        <a:ext cx="971469" cy="593324"/>
      </dsp:txXfrm>
    </dsp:sp>
    <dsp:sp modelId="{6B145D10-FBBA-40B2-909C-91F8E3C08A5D}">
      <dsp:nvSpPr>
        <dsp:cNvPr id="0" name=""/>
        <dsp:cNvSpPr/>
      </dsp:nvSpPr>
      <dsp:spPr>
        <a:xfrm>
          <a:off x="7885852" y="1212507"/>
          <a:ext cx="1260484" cy="630242"/>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t>Quality</a:t>
          </a:r>
        </a:p>
      </dsp:txBody>
      <dsp:txXfrm>
        <a:off x="7904311" y="1230966"/>
        <a:ext cx="1223566" cy="593324"/>
      </dsp:txXfrm>
    </dsp:sp>
    <dsp:sp modelId="{DA479C89-90D6-46F8-B4A9-3C012A0F67EE}">
      <dsp:nvSpPr>
        <dsp:cNvPr id="0" name=""/>
        <dsp:cNvSpPr/>
      </dsp:nvSpPr>
      <dsp:spPr>
        <a:xfrm>
          <a:off x="8011900" y="1842750"/>
          <a:ext cx="126048" cy="472681"/>
        </a:xfrm>
        <a:custGeom>
          <a:avLst/>
          <a:gdLst/>
          <a:ahLst/>
          <a:cxnLst/>
          <a:rect l="0" t="0" r="0" b="0"/>
          <a:pathLst>
            <a:path>
              <a:moveTo>
                <a:pt x="0" y="0"/>
              </a:moveTo>
              <a:lnTo>
                <a:pt x="0" y="472681"/>
              </a:lnTo>
              <a:lnTo>
                <a:pt x="126048" y="472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D7C6EC-BADB-4603-9840-E9A43BFAF115}">
      <dsp:nvSpPr>
        <dsp:cNvPr id="0" name=""/>
        <dsp:cNvSpPr/>
      </dsp:nvSpPr>
      <dsp:spPr>
        <a:xfrm>
          <a:off x="8137949" y="2000310"/>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solidFill>
                <a:schemeClr val="tx1"/>
              </a:solidFill>
              <a:latin typeface="Calibri" panose="020F0502020204030204" pitchFamily="34" charset="0"/>
              <a:cs typeface="Calibri" panose="020F0502020204030204" pitchFamily="34" charset="0"/>
            </a:rPr>
            <a:t>Heating quality and condition</a:t>
          </a:r>
          <a:endParaRPr lang="en-IN" sz="1200" kern="1200" dirty="0"/>
        </a:p>
      </dsp:txBody>
      <dsp:txXfrm>
        <a:off x="8156408" y="2018769"/>
        <a:ext cx="971469" cy="593324"/>
      </dsp:txXfrm>
    </dsp:sp>
    <dsp:sp modelId="{CFD566B3-7FE9-400D-AD2D-15D766EB4CF5}">
      <dsp:nvSpPr>
        <dsp:cNvPr id="0" name=""/>
        <dsp:cNvSpPr/>
      </dsp:nvSpPr>
      <dsp:spPr>
        <a:xfrm>
          <a:off x="8011900" y="1842750"/>
          <a:ext cx="126048" cy="1260484"/>
        </a:xfrm>
        <a:custGeom>
          <a:avLst/>
          <a:gdLst/>
          <a:ahLst/>
          <a:cxnLst/>
          <a:rect l="0" t="0" r="0" b="0"/>
          <a:pathLst>
            <a:path>
              <a:moveTo>
                <a:pt x="0" y="0"/>
              </a:moveTo>
              <a:lnTo>
                <a:pt x="0" y="1260484"/>
              </a:lnTo>
              <a:lnTo>
                <a:pt x="126048" y="12604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85E4C-52D2-4635-A65E-2BF7E9FE5E42}">
      <dsp:nvSpPr>
        <dsp:cNvPr id="0" name=""/>
        <dsp:cNvSpPr/>
      </dsp:nvSpPr>
      <dsp:spPr>
        <a:xfrm>
          <a:off x="8137949" y="2788113"/>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Kitchen quality</a:t>
          </a:r>
          <a:endParaRPr lang="en-US" sz="1200" kern="1200" dirty="0">
            <a:solidFill>
              <a:schemeClr val="tx1"/>
            </a:solidFill>
            <a:latin typeface="Calibri" panose="020F0502020204030204" pitchFamily="34" charset="0"/>
            <a:cs typeface="Calibri" panose="020F0502020204030204" pitchFamily="34" charset="0"/>
          </a:endParaRPr>
        </a:p>
      </dsp:txBody>
      <dsp:txXfrm>
        <a:off x="8156408" y="2806572"/>
        <a:ext cx="971469" cy="593324"/>
      </dsp:txXfrm>
    </dsp:sp>
    <dsp:sp modelId="{FAF56138-DB64-4895-B492-745B9AC802A7}">
      <dsp:nvSpPr>
        <dsp:cNvPr id="0" name=""/>
        <dsp:cNvSpPr/>
      </dsp:nvSpPr>
      <dsp:spPr>
        <a:xfrm>
          <a:off x="8011900" y="1842750"/>
          <a:ext cx="126048" cy="2048287"/>
        </a:xfrm>
        <a:custGeom>
          <a:avLst/>
          <a:gdLst/>
          <a:ahLst/>
          <a:cxnLst/>
          <a:rect l="0" t="0" r="0" b="0"/>
          <a:pathLst>
            <a:path>
              <a:moveTo>
                <a:pt x="0" y="0"/>
              </a:moveTo>
              <a:lnTo>
                <a:pt x="0" y="2048287"/>
              </a:lnTo>
              <a:lnTo>
                <a:pt x="126048" y="2048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7D2EEF-5531-440C-B49B-4D4B538867F6}">
      <dsp:nvSpPr>
        <dsp:cNvPr id="0" name=""/>
        <dsp:cNvSpPr/>
      </dsp:nvSpPr>
      <dsp:spPr>
        <a:xfrm>
          <a:off x="8137949" y="3575916"/>
          <a:ext cx="1008387" cy="6302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Calibri" panose="020F0502020204030204" pitchFamily="34" charset="0"/>
              <a:cs typeface="Calibri" panose="020F0502020204030204" pitchFamily="34" charset="0"/>
            </a:rPr>
            <a:t>Garage quality</a:t>
          </a:r>
          <a:endParaRPr lang="en-US" sz="1200" kern="1200" dirty="0">
            <a:solidFill>
              <a:schemeClr val="tx1"/>
            </a:solidFill>
            <a:latin typeface="Calibri" panose="020F0502020204030204" pitchFamily="34" charset="0"/>
            <a:cs typeface="Calibri" panose="020F0502020204030204" pitchFamily="34" charset="0"/>
          </a:endParaRPr>
        </a:p>
      </dsp:txBody>
      <dsp:txXfrm>
        <a:off x="8156408" y="3594375"/>
        <a:ext cx="971469" cy="5933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9B8E0-8F48-41F8-B6B6-D7D140631A8E}">
      <dsp:nvSpPr>
        <dsp:cNvPr id="0" name=""/>
        <dsp:cNvSpPr/>
      </dsp:nvSpPr>
      <dsp:spPr>
        <a:xfrm>
          <a:off x="361801" y="379"/>
          <a:ext cx="1038582" cy="519291"/>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kern="1200" dirty="0"/>
            <a:t>Features</a:t>
          </a:r>
        </a:p>
      </dsp:txBody>
      <dsp:txXfrm>
        <a:off x="377011" y="15589"/>
        <a:ext cx="1008162" cy="488871"/>
      </dsp:txXfrm>
    </dsp:sp>
    <dsp:sp modelId="{E46071B1-016F-4BC5-8FB1-D608AE86F057}">
      <dsp:nvSpPr>
        <dsp:cNvPr id="0" name=""/>
        <dsp:cNvSpPr/>
      </dsp:nvSpPr>
      <dsp:spPr>
        <a:xfrm>
          <a:off x="419939" y="519670"/>
          <a:ext cx="91440" cy="389322"/>
        </a:xfrm>
        <a:custGeom>
          <a:avLst/>
          <a:gdLst/>
          <a:ahLst/>
          <a:cxnLst/>
          <a:rect l="0" t="0" r="0" b="0"/>
          <a:pathLst>
            <a:path>
              <a:moveTo>
                <a:pt x="45720" y="0"/>
              </a:moveTo>
              <a:lnTo>
                <a:pt x="45720" y="389322"/>
              </a:lnTo>
              <a:lnTo>
                <a:pt x="68294" y="389322"/>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945D92E0-17D1-42A1-B5A5-0A88F1F539E5}">
      <dsp:nvSpPr>
        <dsp:cNvPr id="0" name=""/>
        <dsp:cNvSpPr/>
      </dsp:nvSpPr>
      <dsp:spPr>
        <a:xfrm>
          <a:off x="488234" y="649348"/>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BsmtExposure</a:t>
          </a:r>
          <a:r>
            <a:rPr lang="en-IN" sz="1000" kern="1200" dirty="0"/>
            <a:t> BsmtFinType2</a:t>
          </a:r>
        </a:p>
      </dsp:txBody>
      <dsp:txXfrm>
        <a:off x="503444" y="664558"/>
        <a:ext cx="800445" cy="488871"/>
      </dsp:txXfrm>
    </dsp:sp>
    <dsp:sp modelId="{18B1E4BC-18E2-445F-A31B-B80BE6014719}">
      <dsp:nvSpPr>
        <dsp:cNvPr id="0" name=""/>
        <dsp:cNvSpPr/>
      </dsp:nvSpPr>
      <dsp:spPr>
        <a:xfrm>
          <a:off x="419939" y="519670"/>
          <a:ext cx="91440" cy="1038436"/>
        </a:xfrm>
        <a:custGeom>
          <a:avLst/>
          <a:gdLst/>
          <a:ahLst/>
          <a:cxnLst/>
          <a:rect l="0" t="0" r="0" b="0"/>
          <a:pathLst>
            <a:path>
              <a:moveTo>
                <a:pt x="45720" y="0"/>
              </a:moveTo>
              <a:lnTo>
                <a:pt x="45720" y="1038436"/>
              </a:lnTo>
              <a:lnTo>
                <a:pt x="68294" y="103843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7D2CE5BF-209C-4ACB-A339-230601B1EA5A}">
      <dsp:nvSpPr>
        <dsp:cNvPr id="0" name=""/>
        <dsp:cNvSpPr/>
      </dsp:nvSpPr>
      <dsp:spPr>
        <a:xfrm>
          <a:off x="488234" y="1298462"/>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LotFrontage</a:t>
          </a:r>
          <a:endParaRPr lang="en-IN" sz="1000" kern="1200" dirty="0"/>
        </a:p>
      </dsp:txBody>
      <dsp:txXfrm>
        <a:off x="503444" y="1313672"/>
        <a:ext cx="800445" cy="488871"/>
      </dsp:txXfrm>
    </dsp:sp>
    <dsp:sp modelId="{F9EF63A5-89D7-474A-AB01-52B066CC5C07}">
      <dsp:nvSpPr>
        <dsp:cNvPr id="0" name=""/>
        <dsp:cNvSpPr/>
      </dsp:nvSpPr>
      <dsp:spPr>
        <a:xfrm>
          <a:off x="419939" y="519670"/>
          <a:ext cx="91440" cy="1687550"/>
        </a:xfrm>
        <a:custGeom>
          <a:avLst/>
          <a:gdLst/>
          <a:ahLst/>
          <a:cxnLst/>
          <a:rect l="0" t="0" r="0" b="0"/>
          <a:pathLst>
            <a:path>
              <a:moveTo>
                <a:pt x="45720" y="0"/>
              </a:moveTo>
              <a:lnTo>
                <a:pt x="45720" y="1687550"/>
              </a:lnTo>
              <a:lnTo>
                <a:pt x="68294" y="1687550"/>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D8479A-3C23-46DC-8D45-393EB2D4A166}">
      <dsp:nvSpPr>
        <dsp:cNvPr id="0" name=""/>
        <dsp:cNvSpPr/>
      </dsp:nvSpPr>
      <dsp:spPr>
        <a:xfrm>
          <a:off x="488234" y="1947575"/>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MasVnrType</a:t>
          </a:r>
          <a:r>
            <a:rPr lang="en-IN" sz="1000" kern="1200" dirty="0"/>
            <a:t>              </a:t>
          </a:r>
          <a:r>
            <a:rPr lang="en-IN" sz="1000" kern="1200" dirty="0" err="1"/>
            <a:t>MasVnrArea</a:t>
          </a:r>
          <a:endParaRPr lang="en-IN" sz="1000" kern="1200" dirty="0"/>
        </a:p>
      </dsp:txBody>
      <dsp:txXfrm>
        <a:off x="503444" y="1962785"/>
        <a:ext cx="800445" cy="488871"/>
      </dsp:txXfrm>
    </dsp:sp>
    <dsp:sp modelId="{F16E4FC1-5F90-4121-B464-18543E7B8703}">
      <dsp:nvSpPr>
        <dsp:cNvPr id="0" name=""/>
        <dsp:cNvSpPr/>
      </dsp:nvSpPr>
      <dsp:spPr>
        <a:xfrm>
          <a:off x="419939" y="519670"/>
          <a:ext cx="91440" cy="2336664"/>
        </a:xfrm>
        <a:custGeom>
          <a:avLst/>
          <a:gdLst/>
          <a:ahLst/>
          <a:cxnLst/>
          <a:rect l="0" t="0" r="0" b="0"/>
          <a:pathLst>
            <a:path>
              <a:moveTo>
                <a:pt x="45720" y="0"/>
              </a:moveTo>
              <a:lnTo>
                <a:pt x="45720" y="2336664"/>
              </a:lnTo>
              <a:lnTo>
                <a:pt x="68294" y="2336664"/>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56B18B8-6AE0-4B15-B6F9-D59615C383DB}">
      <dsp:nvSpPr>
        <dsp:cNvPr id="0" name=""/>
        <dsp:cNvSpPr/>
      </dsp:nvSpPr>
      <dsp:spPr>
        <a:xfrm>
          <a:off x="488234" y="2596689"/>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Electrical</a:t>
          </a:r>
        </a:p>
      </dsp:txBody>
      <dsp:txXfrm>
        <a:off x="503444" y="2611899"/>
        <a:ext cx="800445" cy="488871"/>
      </dsp:txXfrm>
    </dsp:sp>
    <dsp:sp modelId="{8625DA4E-A8CD-454E-BCEE-BECB8D9F1FD2}">
      <dsp:nvSpPr>
        <dsp:cNvPr id="0" name=""/>
        <dsp:cNvSpPr/>
      </dsp:nvSpPr>
      <dsp:spPr>
        <a:xfrm>
          <a:off x="1660028" y="379"/>
          <a:ext cx="1038582" cy="519291"/>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kern="1200" dirty="0"/>
            <a:t>Groups</a:t>
          </a:r>
          <a:endParaRPr lang="en-IN" sz="4000" kern="1200" dirty="0"/>
        </a:p>
      </dsp:txBody>
      <dsp:txXfrm>
        <a:off x="1675238" y="15589"/>
        <a:ext cx="1008162" cy="488871"/>
      </dsp:txXfrm>
    </dsp:sp>
    <dsp:sp modelId="{EB946EF4-67B4-41EE-A8A1-AE648D21807A}">
      <dsp:nvSpPr>
        <dsp:cNvPr id="0" name=""/>
        <dsp:cNvSpPr/>
      </dsp:nvSpPr>
      <dsp:spPr>
        <a:xfrm>
          <a:off x="1718167" y="519670"/>
          <a:ext cx="91440" cy="393664"/>
        </a:xfrm>
        <a:custGeom>
          <a:avLst/>
          <a:gdLst/>
          <a:ahLst/>
          <a:cxnLst/>
          <a:rect l="0" t="0" r="0" b="0"/>
          <a:pathLst>
            <a:path>
              <a:moveTo>
                <a:pt x="45720" y="0"/>
              </a:moveTo>
              <a:lnTo>
                <a:pt x="45720" y="393664"/>
              </a:lnTo>
              <a:lnTo>
                <a:pt x="49109" y="393664"/>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C0DDDF52-FCD5-4EB9-A090-30027F7B40C4}">
      <dsp:nvSpPr>
        <dsp:cNvPr id="0" name=""/>
        <dsp:cNvSpPr/>
      </dsp:nvSpPr>
      <dsp:spPr>
        <a:xfrm>
          <a:off x="1767277" y="653689"/>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Neighborhood</a:t>
          </a:r>
          <a:r>
            <a:rPr lang="en-IN" sz="1000" kern="1200" dirty="0"/>
            <a:t>              </a:t>
          </a:r>
          <a:r>
            <a:rPr lang="en-IN" sz="1000" kern="1200" dirty="0" err="1"/>
            <a:t>YearBuilt</a:t>
          </a:r>
          <a:endParaRPr lang="en-IN" sz="1000" kern="1200" dirty="0"/>
        </a:p>
      </dsp:txBody>
      <dsp:txXfrm>
        <a:off x="1782487" y="668899"/>
        <a:ext cx="800445" cy="488871"/>
      </dsp:txXfrm>
    </dsp:sp>
    <dsp:sp modelId="{E8FDBBAB-F8BF-44D4-BADD-E677468CED6A}">
      <dsp:nvSpPr>
        <dsp:cNvPr id="0" name=""/>
        <dsp:cNvSpPr/>
      </dsp:nvSpPr>
      <dsp:spPr>
        <a:xfrm>
          <a:off x="1718167" y="519670"/>
          <a:ext cx="91440" cy="1042778"/>
        </a:xfrm>
        <a:custGeom>
          <a:avLst/>
          <a:gdLst/>
          <a:ahLst/>
          <a:cxnLst/>
          <a:rect l="0" t="0" r="0" b="0"/>
          <a:pathLst>
            <a:path>
              <a:moveTo>
                <a:pt x="45720" y="0"/>
              </a:moveTo>
              <a:lnTo>
                <a:pt x="45720" y="1042778"/>
              </a:lnTo>
              <a:lnTo>
                <a:pt x="49109" y="1042778"/>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86EC46CD-C5E1-41E8-9AFE-8128373830C0}">
      <dsp:nvSpPr>
        <dsp:cNvPr id="0" name=""/>
        <dsp:cNvSpPr/>
      </dsp:nvSpPr>
      <dsp:spPr>
        <a:xfrm>
          <a:off x="1767277" y="1302803"/>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Neighborhood</a:t>
          </a:r>
          <a:endParaRPr lang="en-IN" sz="1000" kern="1200" dirty="0"/>
        </a:p>
      </dsp:txBody>
      <dsp:txXfrm>
        <a:off x="1782487" y="1318013"/>
        <a:ext cx="800445" cy="488871"/>
      </dsp:txXfrm>
    </dsp:sp>
    <dsp:sp modelId="{6B3CD313-EF01-4D05-966E-02126EA89AEA}">
      <dsp:nvSpPr>
        <dsp:cNvPr id="0" name=""/>
        <dsp:cNvSpPr/>
      </dsp:nvSpPr>
      <dsp:spPr>
        <a:xfrm>
          <a:off x="1718167" y="519670"/>
          <a:ext cx="91440" cy="1691891"/>
        </a:xfrm>
        <a:custGeom>
          <a:avLst/>
          <a:gdLst/>
          <a:ahLst/>
          <a:cxnLst/>
          <a:rect l="0" t="0" r="0" b="0"/>
          <a:pathLst>
            <a:path>
              <a:moveTo>
                <a:pt x="45720" y="0"/>
              </a:moveTo>
              <a:lnTo>
                <a:pt x="45720" y="1691891"/>
              </a:lnTo>
              <a:lnTo>
                <a:pt x="49109" y="1691891"/>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C3B95A94-6C64-488B-A230-FE27BE77FF8E}">
      <dsp:nvSpPr>
        <dsp:cNvPr id="0" name=""/>
        <dsp:cNvSpPr/>
      </dsp:nvSpPr>
      <dsp:spPr>
        <a:xfrm>
          <a:off x="1767277" y="1951917"/>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Neighborhood</a:t>
          </a:r>
          <a:r>
            <a:rPr lang="en-IN" sz="1000" kern="1200" dirty="0"/>
            <a:t>              </a:t>
          </a:r>
          <a:r>
            <a:rPr lang="en-IN" sz="1000" kern="1200" dirty="0" err="1"/>
            <a:t>YearBuilt</a:t>
          </a:r>
          <a:endParaRPr lang="en-IN" sz="1000" kern="1200" dirty="0"/>
        </a:p>
      </dsp:txBody>
      <dsp:txXfrm>
        <a:off x="1782487" y="1967127"/>
        <a:ext cx="800445" cy="488871"/>
      </dsp:txXfrm>
    </dsp:sp>
    <dsp:sp modelId="{448D3608-262B-4656-A35B-938C715FDEAE}">
      <dsp:nvSpPr>
        <dsp:cNvPr id="0" name=""/>
        <dsp:cNvSpPr/>
      </dsp:nvSpPr>
      <dsp:spPr>
        <a:xfrm>
          <a:off x="1718167" y="519670"/>
          <a:ext cx="91440" cy="2316863"/>
        </a:xfrm>
        <a:custGeom>
          <a:avLst/>
          <a:gdLst/>
          <a:ahLst/>
          <a:cxnLst/>
          <a:rect l="0" t="0" r="0" b="0"/>
          <a:pathLst>
            <a:path>
              <a:moveTo>
                <a:pt x="45720" y="0"/>
              </a:moveTo>
              <a:lnTo>
                <a:pt x="45720" y="2316863"/>
              </a:lnTo>
              <a:lnTo>
                <a:pt x="49109" y="23168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95419F95-6E3F-4F04-B26C-B7D2994DA5F8}">
      <dsp:nvSpPr>
        <dsp:cNvPr id="0" name=""/>
        <dsp:cNvSpPr/>
      </dsp:nvSpPr>
      <dsp:spPr>
        <a:xfrm>
          <a:off x="1767277" y="2576889"/>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Neighborhood</a:t>
          </a:r>
          <a:endParaRPr lang="en-IN" sz="1000" kern="1200" dirty="0"/>
        </a:p>
      </dsp:txBody>
      <dsp:txXfrm>
        <a:off x="1782487" y="2592099"/>
        <a:ext cx="800445" cy="488871"/>
      </dsp:txXfrm>
    </dsp:sp>
    <dsp:sp modelId="{FDDC87E5-FCF8-4DAA-AA77-990D13B6506F}">
      <dsp:nvSpPr>
        <dsp:cNvPr id="0" name=""/>
        <dsp:cNvSpPr/>
      </dsp:nvSpPr>
      <dsp:spPr>
        <a:xfrm>
          <a:off x="2958256" y="379"/>
          <a:ext cx="1038582" cy="519291"/>
        </a:xfrm>
        <a:prstGeom prst="roundRect">
          <a:avLst>
            <a:gd name="adj" fmla="val 10000"/>
          </a:avLst>
        </a:prstGeom>
        <a:solidFill>
          <a:srgbClr val="3A86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Imputation</a:t>
          </a:r>
        </a:p>
      </dsp:txBody>
      <dsp:txXfrm>
        <a:off x="2973466" y="15589"/>
        <a:ext cx="1008162" cy="488871"/>
      </dsp:txXfrm>
    </dsp:sp>
    <dsp:sp modelId="{D115724F-0B1F-464D-A74E-AEAAD224B588}">
      <dsp:nvSpPr>
        <dsp:cNvPr id="0" name=""/>
        <dsp:cNvSpPr/>
      </dsp:nvSpPr>
      <dsp:spPr>
        <a:xfrm>
          <a:off x="3016394" y="519670"/>
          <a:ext cx="91440" cy="393664"/>
        </a:xfrm>
        <a:custGeom>
          <a:avLst/>
          <a:gdLst/>
          <a:ahLst/>
          <a:cxnLst/>
          <a:rect l="0" t="0" r="0" b="0"/>
          <a:pathLst>
            <a:path>
              <a:moveTo>
                <a:pt x="45720" y="0"/>
              </a:moveTo>
              <a:lnTo>
                <a:pt x="45720" y="393664"/>
              </a:lnTo>
              <a:lnTo>
                <a:pt x="49109" y="393664"/>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E2C663D-E451-469A-A419-14485662D1D3}">
      <dsp:nvSpPr>
        <dsp:cNvPr id="0" name=""/>
        <dsp:cNvSpPr/>
      </dsp:nvSpPr>
      <dsp:spPr>
        <a:xfrm>
          <a:off x="3065504" y="653689"/>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Mode</a:t>
          </a:r>
        </a:p>
      </dsp:txBody>
      <dsp:txXfrm>
        <a:off x="3080714" y="668899"/>
        <a:ext cx="800445" cy="488871"/>
      </dsp:txXfrm>
    </dsp:sp>
    <dsp:sp modelId="{A38E9664-D9B6-46C9-9CD6-B37BC49A53CA}">
      <dsp:nvSpPr>
        <dsp:cNvPr id="0" name=""/>
        <dsp:cNvSpPr/>
      </dsp:nvSpPr>
      <dsp:spPr>
        <a:xfrm>
          <a:off x="3016394" y="519670"/>
          <a:ext cx="91440" cy="1042778"/>
        </a:xfrm>
        <a:custGeom>
          <a:avLst/>
          <a:gdLst/>
          <a:ahLst/>
          <a:cxnLst/>
          <a:rect l="0" t="0" r="0" b="0"/>
          <a:pathLst>
            <a:path>
              <a:moveTo>
                <a:pt x="45720" y="0"/>
              </a:moveTo>
              <a:lnTo>
                <a:pt x="45720" y="1042778"/>
              </a:lnTo>
              <a:lnTo>
                <a:pt x="49109" y="1042778"/>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7F9F5A36-C5BA-4DC1-98E9-5AA2A06B9A5A}">
      <dsp:nvSpPr>
        <dsp:cNvPr id="0" name=""/>
        <dsp:cNvSpPr/>
      </dsp:nvSpPr>
      <dsp:spPr>
        <a:xfrm>
          <a:off x="3065504" y="1302803"/>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Median</a:t>
          </a:r>
        </a:p>
      </dsp:txBody>
      <dsp:txXfrm>
        <a:off x="3080714" y="1318013"/>
        <a:ext cx="800445" cy="488871"/>
      </dsp:txXfrm>
    </dsp:sp>
    <dsp:sp modelId="{CE1D397D-BEFD-48F4-B6D5-2728BE842A20}">
      <dsp:nvSpPr>
        <dsp:cNvPr id="0" name=""/>
        <dsp:cNvSpPr/>
      </dsp:nvSpPr>
      <dsp:spPr>
        <a:xfrm>
          <a:off x="3016394" y="519670"/>
          <a:ext cx="91440" cy="1691891"/>
        </a:xfrm>
        <a:custGeom>
          <a:avLst/>
          <a:gdLst/>
          <a:ahLst/>
          <a:cxnLst/>
          <a:rect l="0" t="0" r="0" b="0"/>
          <a:pathLst>
            <a:path>
              <a:moveTo>
                <a:pt x="45720" y="0"/>
              </a:moveTo>
              <a:lnTo>
                <a:pt x="45720" y="1691891"/>
              </a:lnTo>
              <a:lnTo>
                <a:pt x="49109" y="1691891"/>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1E495A3A-62DD-48F4-B188-C2D173DCF2DE}">
      <dsp:nvSpPr>
        <dsp:cNvPr id="0" name=""/>
        <dsp:cNvSpPr/>
      </dsp:nvSpPr>
      <dsp:spPr>
        <a:xfrm>
          <a:off x="3065504" y="1951917"/>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Mode</a:t>
          </a:r>
        </a:p>
      </dsp:txBody>
      <dsp:txXfrm>
        <a:off x="3080714" y="1967127"/>
        <a:ext cx="800445" cy="488871"/>
      </dsp:txXfrm>
    </dsp:sp>
    <dsp:sp modelId="{718B6C08-4C46-4AD0-9DF2-560907381B09}">
      <dsp:nvSpPr>
        <dsp:cNvPr id="0" name=""/>
        <dsp:cNvSpPr/>
      </dsp:nvSpPr>
      <dsp:spPr>
        <a:xfrm>
          <a:off x="3016394" y="519670"/>
          <a:ext cx="91440" cy="2316863"/>
        </a:xfrm>
        <a:custGeom>
          <a:avLst/>
          <a:gdLst/>
          <a:ahLst/>
          <a:cxnLst/>
          <a:rect l="0" t="0" r="0" b="0"/>
          <a:pathLst>
            <a:path>
              <a:moveTo>
                <a:pt x="45720" y="0"/>
              </a:moveTo>
              <a:lnTo>
                <a:pt x="45720" y="2316863"/>
              </a:lnTo>
              <a:lnTo>
                <a:pt x="49109" y="23168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EB19006-3E6D-42DE-805A-255AD7E102F7}">
      <dsp:nvSpPr>
        <dsp:cNvPr id="0" name=""/>
        <dsp:cNvSpPr/>
      </dsp:nvSpPr>
      <dsp:spPr>
        <a:xfrm>
          <a:off x="3065504" y="2576889"/>
          <a:ext cx="830865" cy="519291"/>
        </a:xfrm>
        <a:prstGeom prst="roundRect">
          <a:avLst>
            <a:gd name="adj" fmla="val 10000"/>
          </a:avLst>
        </a:prstGeom>
        <a:solidFill>
          <a:schemeClr val="bg2">
            <a:alpha val="9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err="1"/>
            <a:t>Sbkr</a:t>
          </a:r>
          <a:endParaRPr lang="en-IN" sz="1000" kern="1200" dirty="0"/>
        </a:p>
      </dsp:txBody>
      <dsp:txXfrm>
        <a:off x="3080714" y="2592099"/>
        <a:ext cx="800445" cy="4888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061E8-E120-4C0F-9D83-C050B2D662B0}" type="datetimeFigureOut">
              <a:rPr lang="en-IN" smtClean="0"/>
              <a:t>15/08/23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41A4A-65A4-42C5-8CE3-C4BBA6B7A34C}" type="slidenum">
              <a:rPr lang="en-IN" smtClean="0"/>
              <a:t>‹#›</a:t>
            </a:fld>
            <a:endParaRPr lang="en-IN"/>
          </a:p>
        </p:txBody>
      </p:sp>
    </p:spTree>
    <p:extLst>
      <p:ext uri="{BB962C8B-B14F-4D97-AF65-F5344CB8AC3E}">
        <p14:creationId xmlns:p14="http://schemas.microsoft.com/office/powerpoint/2010/main" val="209334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92 of our data lies btw 73k to 318k </a:t>
            </a:r>
          </a:p>
          <a:p>
            <a:r>
              <a:rPr lang="en-US" dirty="0"/>
              <a:t>most of them lies btw 120 to 170</a:t>
            </a:r>
          </a:p>
          <a:p>
            <a:r>
              <a:rPr lang="en-US" dirty="0"/>
              <a:t>In 2009 max houses were sold ,price </a:t>
            </a:r>
            <a:r>
              <a:rPr lang="en-US" dirty="0" err="1"/>
              <a:t>droppd</a:t>
            </a:r>
            <a:r>
              <a:rPr lang="en-US" dirty="0"/>
              <a:t> in 2008 and 2010</a:t>
            </a:r>
          </a:p>
        </p:txBody>
      </p:sp>
      <p:sp>
        <p:nvSpPr>
          <p:cNvPr id="4" name="Slide Number Placeholder 3"/>
          <p:cNvSpPr>
            <a:spLocks noGrp="1"/>
          </p:cNvSpPr>
          <p:nvPr>
            <p:ph type="sldNum" sz="quarter" idx="5"/>
          </p:nvPr>
        </p:nvSpPr>
        <p:spPr/>
        <p:txBody>
          <a:bodyPr/>
          <a:lstStyle/>
          <a:p>
            <a:fld id="{F3F41A4A-65A4-42C5-8CE3-C4BBA6B7A34C}" type="slidenum">
              <a:rPr lang="en-IN" smtClean="0"/>
              <a:t>4</a:t>
            </a:fld>
            <a:endParaRPr lang="en-IN"/>
          </a:p>
        </p:txBody>
      </p:sp>
    </p:spTree>
    <p:extLst>
      <p:ext uri="{BB962C8B-B14F-4D97-AF65-F5344CB8AC3E}">
        <p14:creationId xmlns:p14="http://schemas.microsoft.com/office/powerpoint/2010/main" val="283853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15</a:t>
            </a:fld>
            <a:endParaRPr lang="en-IN"/>
          </a:p>
        </p:txBody>
      </p:sp>
    </p:spTree>
    <p:extLst>
      <p:ext uri="{BB962C8B-B14F-4D97-AF65-F5344CB8AC3E}">
        <p14:creationId xmlns:p14="http://schemas.microsoft.com/office/powerpoint/2010/main" val="428142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In this graph, we observe that houses where 2</a:t>
            </a:r>
            <a:r>
              <a:rPr lang="en-IN" baseline="30000" dirty="0"/>
              <a:t>nd</a:t>
            </a:r>
            <a:r>
              <a:rPr lang="en-IN" dirty="0"/>
              <a:t> floor is not present </a:t>
            </a:r>
            <a:r>
              <a:rPr lang="en-IN" dirty="0" err="1"/>
              <a:t>i.e</a:t>
            </a:r>
            <a:r>
              <a:rPr lang="en-IN" dirty="0"/>
              <a:t> depicted in green colour are more expensive than 2</a:t>
            </a:r>
            <a:r>
              <a:rPr lang="en-IN" baseline="30000" dirty="0"/>
              <a:t>nd</a:t>
            </a:r>
            <a:r>
              <a:rPr lang="en-IN" dirty="0"/>
              <a:t> floor houses. </a:t>
            </a:r>
          </a:p>
        </p:txBody>
      </p:sp>
      <p:sp>
        <p:nvSpPr>
          <p:cNvPr id="4" name="Slide Number Placeholder 3"/>
          <p:cNvSpPr>
            <a:spLocks noGrp="1"/>
          </p:cNvSpPr>
          <p:nvPr>
            <p:ph type="sldNum" sz="quarter" idx="5"/>
          </p:nvPr>
        </p:nvSpPr>
        <p:spPr/>
        <p:txBody>
          <a:bodyPr/>
          <a:lstStyle/>
          <a:p>
            <a:fld id="{F3F41A4A-65A4-42C5-8CE3-C4BBA6B7A34C}" type="slidenum">
              <a:rPr lang="en-IN" smtClean="0"/>
              <a:t>16</a:t>
            </a:fld>
            <a:endParaRPr lang="en-IN"/>
          </a:p>
        </p:txBody>
      </p:sp>
    </p:spTree>
    <p:extLst>
      <p:ext uri="{BB962C8B-B14F-4D97-AF65-F5344CB8AC3E}">
        <p14:creationId xmlns:p14="http://schemas.microsoft.com/office/powerpoint/2010/main" val="371358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With the increase in total rooms, the prices starts to increase as the ground living area is also increasing. </a:t>
            </a:r>
          </a:p>
          <a:p>
            <a:pPr marL="171450" indent="-171450">
              <a:buFont typeface="Arial" panose="020B0604020202020204" pitchFamily="34" charset="0"/>
              <a:buChar char="•"/>
            </a:pPr>
            <a:r>
              <a:rPr lang="en-IN" dirty="0"/>
              <a:t>However, it is interesting to note that after 11 rooms, the prices starts to decrease due to increase in age. As we can see that houses with 12 rooms have a lesser price as the houses have an avg. age of 41yrs. </a:t>
            </a:r>
          </a:p>
          <a:p>
            <a:pPr marL="171450" indent="-171450">
              <a:buFont typeface="Arial" panose="020B0604020202020204" pitchFamily="34" charset="0"/>
              <a:buChar char="•"/>
            </a:pPr>
            <a:r>
              <a:rPr lang="en-IN" dirty="0"/>
              <a:t>But houses with 14 rooms tend to be even lesser in price because</a:t>
            </a:r>
          </a:p>
          <a:p>
            <a:pPr marL="628650" lvl="1" indent="-171450">
              <a:buFont typeface="Arial" panose="020B0604020202020204" pitchFamily="34" charset="0"/>
              <a:buChar char="•"/>
            </a:pPr>
            <a:r>
              <a:rPr lang="en-IN" dirty="0"/>
              <a:t>One - They are 93 </a:t>
            </a:r>
            <a:r>
              <a:rPr lang="en-IN" dirty="0" err="1"/>
              <a:t>yrs</a:t>
            </a:r>
            <a:r>
              <a:rPr lang="en-IN" dirty="0"/>
              <a:t> old and </a:t>
            </a:r>
          </a:p>
          <a:p>
            <a:pPr marL="628650" lvl="1" indent="-171450">
              <a:buFont typeface="Arial" panose="020B0604020202020204" pitchFamily="34" charset="0"/>
              <a:buChar char="•"/>
            </a:pPr>
            <a:r>
              <a:rPr lang="en-IN" dirty="0"/>
              <a:t>Second – the </a:t>
            </a:r>
            <a:r>
              <a:rPr lang="en-IN" dirty="0" err="1"/>
              <a:t>sq</a:t>
            </a:r>
            <a:r>
              <a:rPr lang="en-IN" dirty="0"/>
              <a:t> ft area is also very less that 10,896. Therefore, this implies that no of rooms are more but room sizes are small.</a:t>
            </a:r>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r>
              <a:rPr lang="en-IN" dirty="0"/>
              <a:t>Houses that have 11 rooms are still higher in price even when they have lesser area in comparison to houses with 10 rooms mainly because they are 1 year new property.</a:t>
            </a:r>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r>
              <a:rPr lang="en-IN" dirty="0"/>
              <a:t>As the houses age, they are lesser in price. We can see this in 11 and 12 rooms. </a:t>
            </a:r>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endParaRPr lang="en-IN" dirty="0"/>
          </a:p>
          <a:p>
            <a:pPr marL="457200" lvl="1"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17</a:t>
            </a:fld>
            <a:endParaRPr lang="en-IN"/>
          </a:p>
        </p:txBody>
      </p:sp>
    </p:spTree>
    <p:extLst>
      <p:ext uri="{BB962C8B-B14F-4D97-AF65-F5344CB8AC3E}">
        <p14:creationId xmlns:p14="http://schemas.microsoft.com/office/powerpoint/2010/main" val="1899681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graph, we see that </a:t>
            </a:r>
            <a:r>
              <a:rPr lang="en-US" b="0" i="0" dirty="0">
                <a:solidFill>
                  <a:srgbClr val="1F1F1F"/>
                </a:solidFill>
                <a:effectLst/>
                <a:latin typeface="Google Sans"/>
              </a:rPr>
              <a:t>the average sales price of houses increases with the number of bathrooms in the house, up to a point. </a:t>
            </a:r>
          </a:p>
          <a:p>
            <a:r>
              <a:rPr lang="en-US" b="0" i="0" dirty="0">
                <a:solidFill>
                  <a:srgbClr val="1F1F1F"/>
                </a:solidFill>
                <a:effectLst/>
                <a:latin typeface="Google Sans"/>
              </a:rPr>
              <a:t>Price Houses with 5 and 6 bathrooms tends to fall. This is mainly because of 2 factors </a:t>
            </a:r>
          </a:p>
          <a:p>
            <a:endParaRPr lang="en-US" b="0" i="0" dirty="0">
              <a:solidFill>
                <a:srgbClr val="1F1F1F"/>
              </a:solidFill>
              <a:effectLst/>
              <a:latin typeface="Google Sans"/>
            </a:endParaRPr>
          </a:p>
          <a:p>
            <a:r>
              <a:rPr lang="en-US" b="0" i="0" dirty="0">
                <a:solidFill>
                  <a:srgbClr val="1F1F1F"/>
                </a:solidFill>
                <a:effectLst/>
                <a:latin typeface="Google Sans"/>
              </a:rPr>
              <a:t>One – the avg Age of the house is very old i.e. 103 years </a:t>
            </a:r>
          </a:p>
          <a:p>
            <a:r>
              <a:rPr lang="en-US" b="0" i="0" dirty="0">
                <a:solidFill>
                  <a:srgbClr val="1F1F1F"/>
                </a:solidFill>
                <a:effectLst/>
                <a:latin typeface="Google Sans"/>
              </a:rPr>
              <a:t>Second – Houses with 6 bathrooms are very small in size with an avg ground living area of 1200 </a:t>
            </a:r>
            <a:r>
              <a:rPr lang="en-US" b="0" i="0" dirty="0" err="1">
                <a:solidFill>
                  <a:srgbClr val="1F1F1F"/>
                </a:solidFill>
                <a:effectLst/>
                <a:latin typeface="Google Sans"/>
              </a:rPr>
              <a:t>sqft</a:t>
            </a:r>
            <a:r>
              <a:rPr lang="en-US" b="0" i="0" dirty="0">
                <a:solidFill>
                  <a:srgbClr val="1F1F1F"/>
                </a:solidFill>
                <a:effectLst/>
                <a:latin typeface="Google Sans"/>
              </a:rPr>
              <a:t>. </a:t>
            </a: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18</a:t>
            </a:fld>
            <a:endParaRPr lang="en-IN"/>
          </a:p>
        </p:txBody>
      </p:sp>
    </p:spTree>
    <p:extLst>
      <p:ext uri="{BB962C8B-B14F-4D97-AF65-F5344CB8AC3E}">
        <p14:creationId xmlns:p14="http://schemas.microsoft.com/office/powerpoint/2010/main" val="150221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observe, higher the quality, higher the sales price.</a:t>
            </a:r>
          </a:p>
          <a:p>
            <a:r>
              <a:rPr lang="en-IN" dirty="0"/>
              <a:t>However, it is interesting to note that No Fireplace commands a higher price in comparison to a poor fireplace. </a:t>
            </a:r>
          </a:p>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19</a:t>
            </a:fld>
            <a:endParaRPr lang="en-IN"/>
          </a:p>
        </p:txBody>
      </p:sp>
    </p:spTree>
    <p:extLst>
      <p:ext uri="{BB962C8B-B14F-4D97-AF65-F5344CB8AC3E}">
        <p14:creationId xmlns:p14="http://schemas.microsoft.com/office/powerpoint/2010/main" val="414797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see that houses with Central Air Conditioning have higher prices than houses with no air conditioning. </a:t>
            </a:r>
          </a:p>
        </p:txBody>
      </p:sp>
      <p:sp>
        <p:nvSpPr>
          <p:cNvPr id="4" name="Slide Number Placeholder 3"/>
          <p:cNvSpPr>
            <a:spLocks noGrp="1"/>
          </p:cNvSpPr>
          <p:nvPr>
            <p:ph type="sldNum" sz="quarter" idx="5"/>
          </p:nvPr>
        </p:nvSpPr>
        <p:spPr/>
        <p:txBody>
          <a:bodyPr/>
          <a:lstStyle/>
          <a:p>
            <a:fld id="{F3F41A4A-65A4-42C5-8CE3-C4BBA6B7A34C}" type="slidenum">
              <a:rPr lang="en-IN" smtClean="0"/>
              <a:t>20</a:t>
            </a:fld>
            <a:endParaRPr lang="en-IN"/>
          </a:p>
        </p:txBody>
      </p:sp>
    </p:spTree>
    <p:extLst>
      <p:ext uri="{BB962C8B-B14F-4D97-AF65-F5344CB8AC3E}">
        <p14:creationId xmlns:p14="http://schemas.microsoft.com/office/powerpoint/2010/main" val="268203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The correlation between price and the number of garages is generally positive; however, this trend changes when it comes to properties with four garages. The decrease in price can be attributed to the garage's age, which impacts its value.</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Do area in </a:t>
            </a:r>
            <a:r>
              <a:rPr lang="en-US" b="0" i="0" u="none" strike="noStrike" dirty="0" err="1">
                <a:solidFill>
                  <a:srgbClr val="D1D5DB"/>
                </a:solidFill>
                <a:effectLst/>
                <a:latin typeface="Söhne"/>
              </a:rPr>
              <a:t>Sqft</a:t>
            </a:r>
            <a:r>
              <a:rPr lang="en-US" b="0" i="0" u="none" strike="noStrike" dirty="0">
                <a:solidFill>
                  <a:srgbClr val="D1D5DB"/>
                </a:solidFill>
                <a:effectLst/>
                <a:latin typeface="Söhne"/>
              </a:rPr>
              <a:t>.</a:t>
            </a: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22</a:t>
            </a:fld>
            <a:endParaRPr lang="en-IN"/>
          </a:p>
        </p:txBody>
      </p:sp>
    </p:spTree>
    <p:extLst>
      <p:ext uri="{BB962C8B-B14F-4D97-AF65-F5344CB8AC3E}">
        <p14:creationId xmlns:p14="http://schemas.microsoft.com/office/powerpoint/2010/main" val="718882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see that majority of the houses do not have a pool and only 7 houses have pool facility in them. </a:t>
            </a:r>
          </a:p>
          <a:p>
            <a:endParaRPr lang="en-IN" dirty="0"/>
          </a:p>
          <a:p>
            <a:r>
              <a:rPr lang="en-IN" dirty="0"/>
              <a:t>Only 2 houses have excellent pool quality with the highest sale price. </a:t>
            </a:r>
          </a:p>
          <a:p>
            <a:r>
              <a:rPr lang="en-IN" dirty="0"/>
              <a:t>But it is interesting to note that Fair pool quality houses still have higher price that good quality pool houses due to high pool size area. </a:t>
            </a:r>
          </a:p>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23</a:t>
            </a:fld>
            <a:endParaRPr lang="en-IN"/>
          </a:p>
        </p:txBody>
      </p:sp>
    </p:spTree>
    <p:extLst>
      <p:ext uri="{BB962C8B-B14F-4D97-AF65-F5344CB8AC3E}">
        <p14:creationId xmlns:p14="http://schemas.microsoft.com/office/powerpoint/2010/main" val="1999153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excellent Quality houses have highest prices</a:t>
            </a:r>
          </a:p>
        </p:txBody>
      </p:sp>
      <p:sp>
        <p:nvSpPr>
          <p:cNvPr id="4" name="Slide Number Placeholder 3"/>
          <p:cNvSpPr>
            <a:spLocks noGrp="1"/>
          </p:cNvSpPr>
          <p:nvPr>
            <p:ph type="sldNum" sz="quarter" idx="5"/>
          </p:nvPr>
        </p:nvSpPr>
        <p:spPr/>
        <p:txBody>
          <a:bodyPr/>
          <a:lstStyle/>
          <a:p>
            <a:fld id="{F3F41A4A-65A4-42C5-8CE3-C4BBA6B7A34C}" type="slidenum">
              <a:rPr lang="en-IN" smtClean="0"/>
              <a:t>24</a:t>
            </a:fld>
            <a:endParaRPr lang="en-IN"/>
          </a:p>
        </p:txBody>
      </p:sp>
    </p:spTree>
    <p:extLst>
      <p:ext uri="{BB962C8B-B14F-4D97-AF65-F5344CB8AC3E}">
        <p14:creationId xmlns:p14="http://schemas.microsoft.com/office/powerpoint/2010/main" val="3636766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Arial" panose="020B0604020202020204" pitchFamily="34" charset="0"/>
                <a:ea typeface="Calibri" panose="020F0502020204030204" pitchFamily="34" charset="0"/>
              </a:rPr>
              <a:t>The community environment definitely has impacts on the sale price of a house.</a:t>
            </a:r>
          </a:p>
          <a:p>
            <a:r>
              <a:rPr lang="en-IN" dirty="0"/>
              <a:t>In this graph, high quality is represented in dark green colour and as the colour fades, quality also diminishes.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 observe that </a:t>
            </a:r>
            <a:r>
              <a:rPr lang="en-IN" dirty="0" err="1"/>
              <a:t>Noridge</a:t>
            </a:r>
            <a:r>
              <a:rPr lang="en-IN" dirty="0"/>
              <a:t>, </a:t>
            </a:r>
            <a:r>
              <a:rPr lang="en-IN" dirty="0" err="1"/>
              <a:t>Noridge</a:t>
            </a:r>
            <a:r>
              <a:rPr lang="en-IN" dirty="0"/>
              <a:t> heights and Stone Brook are luxury neighbourhoods with the highest quality and meadow village has the least sale prices with lowest quality and the most affordable estate.</a:t>
            </a:r>
          </a:p>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26</a:t>
            </a:fld>
            <a:endParaRPr lang="en-IN"/>
          </a:p>
        </p:txBody>
      </p:sp>
    </p:spTree>
    <p:extLst>
      <p:ext uri="{BB962C8B-B14F-4D97-AF65-F5344CB8AC3E}">
        <p14:creationId xmlns:p14="http://schemas.microsoft.com/office/powerpoint/2010/main" val="24809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a snapshot of Ames Housing Data</a:t>
            </a:r>
          </a:p>
          <a:p>
            <a:pPr marL="171450" indent="-171450">
              <a:buFont typeface="Arial" panose="020B0604020202020204" pitchFamily="34" charset="0"/>
              <a:buChar char="•"/>
            </a:pPr>
            <a:r>
              <a:rPr lang="en-IN" dirty="0"/>
              <a:t>Majority of the houses are family houses </a:t>
            </a:r>
            <a:r>
              <a:rPr lang="en-US" b="0" i="0" dirty="0">
                <a:solidFill>
                  <a:srgbClr val="1F1F1F"/>
                </a:solidFill>
                <a:effectLst/>
                <a:latin typeface="Google Sans"/>
              </a:rPr>
              <a:t>accounting for 83.56% of the total housing stock </a:t>
            </a:r>
            <a:r>
              <a:rPr lang="en-IN" dirty="0"/>
              <a:t>and the least are family condos with only 2.12 %.</a:t>
            </a:r>
          </a:p>
          <a:p>
            <a:pPr marL="171450" indent="-171450">
              <a:buFont typeface="Arial" panose="020B0604020202020204" pitchFamily="34" charset="0"/>
              <a:buChar char="•"/>
            </a:pPr>
            <a:r>
              <a:rPr lang="en-IN" dirty="0" err="1"/>
              <a:t>Noridge</a:t>
            </a:r>
            <a:r>
              <a:rPr lang="en-IN" dirty="0"/>
              <a:t>, </a:t>
            </a:r>
            <a:r>
              <a:rPr lang="en-IN" dirty="0" err="1"/>
              <a:t>Noridge</a:t>
            </a:r>
            <a:r>
              <a:rPr lang="en-IN" dirty="0"/>
              <a:t> heights and Stone Brook are most expensive neighbourhoods and meadow village  has the least expensive sale price followed by Iowa dot. </a:t>
            </a:r>
          </a:p>
          <a:p>
            <a:pPr marL="171450" indent="-171450">
              <a:buFont typeface="Arial" panose="020B0604020202020204" pitchFamily="34" charset="0"/>
              <a:buChar char="•"/>
            </a:pPr>
            <a:r>
              <a:rPr lang="en-IN" dirty="0"/>
              <a:t>There is a considerable price drop around 50k from stone brook to timberland.</a:t>
            </a:r>
          </a:p>
          <a:p>
            <a:pPr marL="171450" indent="-171450">
              <a:buFont typeface="Arial" panose="020B0604020202020204" pitchFamily="34" charset="0"/>
              <a:buChar char="•"/>
            </a:pPr>
            <a:r>
              <a:rPr lang="en-IN" dirty="0"/>
              <a:t>Also, we see that majority of the houses i.e. 1198 are in normal sale condition and the sales price is commanded by partial sales.</a:t>
            </a:r>
          </a:p>
          <a:p>
            <a:endParaRPr lang="en-US" dirty="0"/>
          </a:p>
        </p:txBody>
      </p:sp>
      <p:sp>
        <p:nvSpPr>
          <p:cNvPr id="4" name="Slide Number Placeholder 3"/>
          <p:cNvSpPr>
            <a:spLocks noGrp="1"/>
          </p:cNvSpPr>
          <p:nvPr>
            <p:ph type="sldNum" sz="quarter" idx="5"/>
          </p:nvPr>
        </p:nvSpPr>
        <p:spPr/>
        <p:txBody>
          <a:bodyPr/>
          <a:lstStyle/>
          <a:p>
            <a:fld id="{F3F41A4A-65A4-42C5-8CE3-C4BBA6B7A34C}" type="slidenum">
              <a:rPr lang="en-IN" smtClean="0"/>
              <a:t>5</a:t>
            </a:fld>
            <a:endParaRPr lang="en-IN"/>
          </a:p>
        </p:txBody>
      </p:sp>
    </p:spTree>
    <p:extLst>
      <p:ext uri="{BB962C8B-B14F-4D97-AF65-F5344CB8AC3E}">
        <p14:creationId xmlns:p14="http://schemas.microsoft.com/office/powerpoint/2010/main" val="2440496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27</a:t>
            </a:fld>
            <a:endParaRPr lang="en-IN"/>
          </a:p>
        </p:txBody>
      </p:sp>
    </p:spTree>
    <p:extLst>
      <p:ext uri="{BB962C8B-B14F-4D97-AF65-F5344CB8AC3E}">
        <p14:creationId xmlns:p14="http://schemas.microsoft.com/office/powerpoint/2010/main" val="4241978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Remove codes and add values</a:t>
            </a:r>
          </a:p>
        </p:txBody>
      </p:sp>
      <p:sp>
        <p:nvSpPr>
          <p:cNvPr id="4" name="Slide Number Placeholder 3"/>
          <p:cNvSpPr>
            <a:spLocks noGrp="1"/>
          </p:cNvSpPr>
          <p:nvPr>
            <p:ph type="sldNum" sz="quarter" idx="5"/>
          </p:nvPr>
        </p:nvSpPr>
        <p:spPr/>
        <p:txBody>
          <a:bodyPr/>
          <a:lstStyle/>
          <a:p>
            <a:fld id="{F3F41A4A-65A4-42C5-8CE3-C4BBA6B7A34C}" type="slidenum">
              <a:rPr lang="en-IN" smtClean="0"/>
              <a:t>31</a:t>
            </a:fld>
            <a:endParaRPr lang="en-IN"/>
          </a:p>
        </p:txBody>
      </p:sp>
    </p:spTree>
    <p:extLst>
      <p:ext uri="{BB962C8B-B14F-4D97-AF65-F5344CB8AC3E}">
        <p14:creationId xmlns:p14="http://schemas.microsoft.com/office/powerpoint/2010/main" val="1721042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32</a:t>
            </a:fld>
            <a:endParaRPr lang="en-IN"/>
          </a:p>
        </p:txBody>
      </p:sp>
    </p:spTree>
    <p:extLst>
      <p:ext uri="{BB962C8B-B14F-4D97-AF65-F5344CB8AC3E}">
        <p14:creationId xmlns:p14="http://schemas.microsoft.com/office/powerpoint/2010/main" val="1503903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34</a:t>
            </a:fld>
            <a:endParaRPr lang="en-IN"/>
          </a:p>
        </p:txBody>
      </p:sp>
    </p:spTree>
    <p:extLst>
      <p:ext uri="{BB962C8B-B14F-4D97-AF65-F5344CB8AC3E}">
        <p14:creationId xmlns:p14="http://schemas.microsoft.com/office/powerpoint/2010/main" val="1627361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Remove code and add info.</a:t>
            </a:r>
          </a:p>
        </p:txBody>
      </p:sp>
      <p:sp>
        <p:nvSpPr>
          <p:cNvPr id="4" name="Slide Number Placeholder 3"/>
          <p:cNvSpPr>
            <a:spLocks noGrp="1"/>
          </p:cNvSpPr>
          <p:nvPr>
            <p:ph type="sldNum" sz="quarter" idx="5"/>
          </p:nvPr>
        </p:nvSpPr>
        <p:spPr/>
        <p:txBody>
          <a:bodyPr/>
          <a:lstStyle/>
          <a:p>
            <a:fld id="{F3F41A4A-65A4-42C5-8CE3-C4BBA6B7A34C}" type="slidenum">
              <a:rPr lang="en-IN" smtClean="0"/>
              <a:t>36</a:t>
            </a:fld>
            <a:endParaRPr lang="en-IN"/>
          </a:p>
        </p:txBody>
      </p:sp>
    </p:spTree>
    <p:extLst>
      <p:ext uri="{BB962C8B-B14F-4D97-AF65-F5344CB8AC3E}">
        <p14:creationId xmlns:p14="http://schemas.microsoft.com/office/powerpoint/2010/main" val="171163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 more visualizations like historic data. </a:t>
            </a:r>
          </a:p>
        </p:txBody>
      </p:sp>
      <p:sp>
        <p:nvSpPr>
          <p:cNvPr id="4" name="Slide Number Placeholder 3"/>
          <p:cNvSpPr>
            <a:spLocks noGrp="1"/>
          </p:cNvSpPr>
          <p:nvPr>
            <p:ph type="sldNum" sz="quarter" idx="5"/>
          </p:nvPr>
        </p:nvSpPr>
        <p:spPr/>
        <p:txBody>
          <a:bodyPr/>
          <a:lstStyle/>
          <a:p>
            <a:fld id="{F3F41A4A-65A4-42C5-8CE3-C4BBA6B7A34C}" type="slidenum">
              <a:rPr lang="en-IN" smtClean="0"/>
              <a:t>42</a:t>
            </a:fld>
            <a:endParaRPr lang="en-IN"/>
          </a:p>
        </p:txBody>
      </p:sp>
    </p:spTree>
    <p:extLst>
      <p:ext uri="{BB962C8B-B14F-4D97-AF65-F5344CB8AC3E}">
        <p14:creationId xmlns:p14="http://schemas.microsoft.com/office/powerpoint/2010/main" val="3674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41A4A-65A4-42C5-8CE3-C4BBA6B7A34C}" type="slidenum">
              <a:rPr lang="en-IN" smtClean="0"/>
              <a:t>43</a:t>
            </a:fld>
            <a:endParaRPr lang="en-IN"/>
          </a:p>
        </p:txBody>
      </p:sp>
    </p:spTree>
    <p:extLst>
      <p:ext uri="{BB962C8B-B14F-4D97-AF65-F5344CB8AC3E}">
        <p14:creationId xmlns:p14="http://schemas.microsoft.com/office/powerpoint/2010/main" val="1190047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XG boost</a:t>
            </a:r>
          </a:p>
        </p:txBody>
      </p:sp>
      <p:sp>
        <p:nvSpPr>
          <p:cNvPr id="4" name="Slide Number Placeholder 3"/>
          <p:cNvSpPr>
            <a:spLocks noGrp="1"/>
          </p:cNvSpPr>
          <p:nvPr>
            <p:ph type="sldNum" sz="quarter" idx="5"/>
          </p:nvPr>
        </p:nvSpPr>
        <p:spPr/>
        <p:txBody>
          <a:bodyPr/>
          <a:lstStyle/>
          <a:p>
            <a:fld id="{F3F41A4A-65A4-42C5-8CE3-C4BBA6B7A34C}" type="slidenum">
              <a:rPr lang="en-IN" smtClean="0"/>
              <a:t>45</a:t>
            </a:fld>
            <a:endParaRPr lang="en-IN"/>
          </a:p>
        </p:txBody>
      </p:sp>
    </p:spTree>
    <p:extLst>
      <p:ext uri="{BB962C8B-B14F-4D97-AF65-F5344CB8AC3E}">
        <p14:creationId xmlns:p14="http://schemas.microsoft.com/office/powerpoint/2010/main" val="296235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95 % of the properties lies btw 600 to 2600 </a:t>
            </a:r>
            <a:r>
              <a:rPr lang="en-US" dirty="0" err="1"/>
              <a:t>sq.ft</a:t>
            </a:r>
            <a:r>
              <a:rPr lang="en-US" dirty="0"/>
              <a:t>. and with in this Most of the properties are btw 1200 to 1600</a:t>
            </a:r>
          </a:p>
          <a:p>
            <a:endParaRPr lang="en-US" dirty="0"/>
          </a:p>
        </p:txBody>
      </p:sp>
      <p:sp>
        <p:nvSpPr>
          <p:cNvPr id="4" name="Slide Number Placeholder 3"/>
          <p:cNvSpPr>
            <a:spLocks noGrp="1"/>
          </p:cNvSpPr>
          <p:nvPr>
            <p:ph type="sldNum" sz="quarter" idx="5"/>
          </p:nvPr>
        </p:nvSpPr>
        <p:spPr/>
        <p:txBody>
          <a:bodyPr/>
          <a:lstStyle/>
          <a:p>
            <a:fld id="{F3F41A4A-65A4-42C5-8CE3-C4BBA6B7A34C}" type="slidenum">
              <a:rPr lang="en-IN" smtClean="0"/>
              <a:t>6</a:t>
            </a:fld>
            <a:endParaRPr lang="en-IN"/>
          </a:p>
        </p:txBody>
      </p:sp>
    </p:spTree>
    <p:extLst>
      <p:ext uri="{BB962C8B-B14F-4D97-AF65-F5344CB8AC3E}">
        <p14:creationId xmlns:p14="http://schemas.microsoft.com/office/powerpoint/2010/main" val="3724837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rPr>
              <a:t>Under this section, a regression analysis was performed in order to find out the predictors of house sale prices in Ames, Iowa. </a:t>
            </a:r>
          </a:p>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rPr>
              <a:t>These are </a:t>
            </a:r>
            <a:r>
              <a:rPr lang="en-US" b="0" i="0" dirty="0">
                <a:solidFill>
                  <a:srgbClr val="1F1F1F"/>
                </a:solidFill>
                <a:effectLst/>
                <a:latin typeface="Google Sans"/>
              </a:rPr>
              <a:t>4 dimensions of house characteristics that have already been shown to be correlated with sale price</a:t>
            </a: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7</a:t>
            </a:fld>
            <a:endParaRPr lang="en-IN"/>
          </a:p>
        </p:txBody>
      </p:sp>
    </p:spTree>
    <p:extLst>
      <p:ext uri="{BB962C8B-B14F-4D97-AF65-F5344CB8AC3E}">
        <p14:creationId xmlns:p14="http://schemas.microsoft.com/office/powerpoint/2010/main" val="83084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this and one at a time </a:t>
            </a:r>
          </a:p>
          <a:p>
            <a:r>
              <a:rPr lang="en-US" dirty="0"/>
              <a:t>Other are 2 mention that </a:t>
            </a:r>
          </a:p>
          <a:p>
            <a:r>
              <a:rPr lang="en-US" dirty="0"/>
              <a:t>Total Room should be highlighted</a:t>
            </a:r>
          </a:p>
          <a:p>
            <a:r>
              <a:rPr lang="en-US" dirty="0"/>
              <a:t>Age should be in solid green</a:t>
            </a:r>
          </a:p>
        </p:txBody>
      </p:sp>
    </p:spTree>
    <p:extLst>
      <p:ext uri="{BB962C8B-B14F-4D97-AF65-F5344CB8AC3E}">
        <p14:creationId xmlns:p14="http://schemas.microsoft.com/office/powerpoint/2010/main" val="64898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00" dirty="0">
                <a:effectLst/>
                <a:latin typeface="Arial" panose="020B0604020202020204" pitchFamily="34" charset="0"/>
                <a:ea typeface="Calibri" panose="020F0502020204030204" pitchFamily="34" charset="0"/>
                <a:cs typeface="Times New Roman" panose="02020603050405020304" pitchFamily="18" charset="0"/>
              </a:rPr>
              <a:t>Age has a negative correlation with Sales price. </a:t>
            </a:r>
            <a:r>
              <a:rPr lang="en-US" sz="2800" b="0" i="0" kern="100" dirty="0">
                <a:solidFill>
                  <a:srgbClr val="1F1F1F"/>
                </a:solidFill>
                <a:effectLst/>
                <a:latin typeface="Google Sans"/>
                <a:ea typeface="Calibri" panose="020F0502020204030204" pitchFamily="34" charset="0"/>
                <a:cs typeface="Times New Roman" panose="02020603050405020304" pitchFamily="18" charset="0"/>
              </a:rPr>
              <a:t>T</a:t>
            </a:r>
            <a:r>
              <a:rPr lang="en-US" sz="2800" b="0" i="0" dirty="0">
                <a:solidFill>
                  <a:srgbClr val="1F1F1F"/>
                </a:solidFill>
                <a:effectLst/>
                <a:latin typeface="Google Sans"/>
              </a:rPr>
              <a:t>he average sales price of houses decreases as they get older.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b="0" i="0" dirty="0">
              <a:solidFill>
                <a:srgbClr val="1F1F1F"/>
              </a:solidFill>
              <a:effectLst/>
              <a:latin typeface="Google San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b="0" i="0" dirty="0">
                <a:solidFill>
                  <a:srgbClr val="1F1F1F"/>
                </a:solidFill>
                <a:effectLst/>
                <a:latin typeface="Google Sans"/>
              </a:rPr>
              <a:t>There is also a cluster of points at the far right of the graph, which represent houses that are over 100 years old. These houses tend to be more expensive than other houses of the same age, likely due to their historical significance or their unique architectural features</a:t>
            </a:r>
            <a:endParaRPr lang="en-US" sz="2800" b="0" i="0" dirty="0">
              <a:solidFill>
                <a:srgbClr val="1F1F1F"/>
              </a:solidFill>
              <a:effectLst/>
              <a:latin typeface="Google San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b="0" i="0" kern="100" dirty="0">
              <a:solidFill>
                <a:srgbClr val="1F1F1F"/>
              </a:solidFill>
              <a:effectLst/>
              <a:latin typeface="Google Sans"/>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b="0" i="0" dirty="0">
                <a:solidFill>
                  <a:srgbClr val="1F1F1F"/>
                </a:solidFill>
                <a:effectLst/>
                <a:latin typeface="Google Sans"/>
              </a:rPr>
              <a:t>Overall, the trend line in the image suggests that the age of the remodel is a significant factor in the sales price of a 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0" b="0" i="0" dirty="0">
              <a:solidFill>
                <a:srgbClr val="1F1F1F"/>
              </a:solidFill>
              <a:effectLst/>
              <a:latin typeface="Google San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b="0" i="0" dirty="0">
                <a:solidFill>
                  <a:srgbClr val="1F1F1F"/>
                </a:solidFill>
                <a:effectLst/>
                <a:latin typeface="Google Sans"/>
              </a:rPr>
              <a:t>Buyers are willing to pay a premium for houses with newer remodels, but they are not willing to pay a significant premium for houses with very old remodels.</a:t>
            </a:r>
            <a:endParaRPr lang="en-US" sz="2800" b="0" i="0" dirty="0">
              <a:solidFill>
                <a:srgbClr val="1F1F1F"/>
              </a:solidFill>
              <a:effectLst/>
              <a:latin typeface="Google San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11</a:t>
            </a:fld>
            <a:endParaRPr lang="en-IN"/>
          </a:p>
        </p:txBody>
      </p:sp>
    </p:spTree>
    <p:extLst>
      <p:ext uri="{BB962C8B-B14F-4D97-AF65-F5344CB8AC3E}">
        <p14:creationId xmlns:p14="http://schemas.microsoft.com/office/powerpoint/2010/main" val="1712208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Economic conditions also have an impact on the sales price. In this graph, we see that recession led to decrease in the sales price.</a:t>
            </a:r>
          </a:p>
        </p:txBody>
      </p:sp>
      <p:sp>
        <p:nvSpPr>
          <p:cNvPr id="4" name="Slide Number Placeholder 3"/>
          <p:cNvSpPr>
            <a:spLocks noGrp="1"/>
          </p:cNvSpPr>
          <p:nvPr>
            <p:ph type="sldNum" sz="quarter" idx="5"/>
          </p:nvPr>
        </p:nvSpPr>
        <p:spPr/>
        <p:txBody>
          <a:bodyPr/>
          <a:lstStyle/>
          <a:p>
            <a:fld id="{F3F41A4A-65A4-42C5-8CE3-C4BBA6B7A34C}" type="slidenum">
              <a:rPr lang="en-IN" smtClean="0"/>
              <a:t>12</a:t>
            </a:fld>
            <a:endParaRPr lang="en-IN"/>
          </a:p>
        </p:txBody>
      </p:sp>
    </p:spTree>
    <p:extLst>
      <p:ext uri="{BB962C8B-B14F-4D97-AF65-F5344CB8AC3E}">
        <p14:creationId xmlns:p14="http://schemas.microsoft.com/office/powerpoint/2010/main" val="246269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err="1">
                <a:solidFill>
                  <a:srgbClr val="1F1F1F"/>
                </a:solidFill>
                <a:effectLst/>
                <a:latin typeface="Google Sans"/>
              </a:rPr>
              <a:t>Colur</a:t>
            </a:r>
            <a:r>
              <a:rPr lang="en-US" sz="2800" b="0" i="0" dirty="0">
                <a:solidFill>
                  <a:srgbClr val="1F1F1F"/>
                </a:solidFill>
                <a:effectLst/>
                <a:latin typeface="Google Sans"/>
              </a:rPr>
              <a:t> change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1F1F1F"/>
                </a:solidFill>
                <a:effectLst/>
                <a:latin typeface="Google Sans"/>
              </a:rPr>
              <a:t>As you can see, the average sales price of houses decreases as they get older. This is likely due to a number of factors, such as the fact that older houses tend to need more repairs and maintenance, and they may not have the same amenities as newer houses.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The houses that are too old are bigger in size and expensive as well due to historical value. However, houses that are very old,130 </a:t>
            </a:r>
            <a:r>
              <a:rPr lang="en-IN" sz="1800" kern="100" dirty="0" err="1">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yrs</a:t>
            </a: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 commands a lesser price due to small </a:t>
            </a:r>
            <a:r>
              <a:rPr lang="en-IN" sz="1800" kern="100" dirty="0" err="1">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sq</a:t>
            </a: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 ft area of 5796.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From 30 to 100 years the price difference not much </a:t>
            </a:r>
            <a:r>
              <a:rPr lang="en-IN" sz="1800" kern="100" dirty="0" err="1">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btwn</a:t>
            </a: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 the houses.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Similarly, the houses that are relatively newer are expensive too, which is self-explanatory.  Even when they have a lesser area they are still most expensive due to newer construction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00" dirty="0">
                <a:solidFill>
                  <a:srgbClr val="FFFFFF"/>
                </a:solidFill>
                <a:effectLst/>
                <a:highlight>
                  <a:srgbClr val="000000"/>
                </a:highlight>
                <a:latin typeface="Open Sans" panose="020B0606030504020204" pitchFamily="34" charset="0"/>
                <a:ea typeface="Calibri" panose="020F0502020204030204" pitchFamily="34" charset="0"/>
                <a:cs typeface="Times New Roman" panose="02020603050405020304" pitchFamily="18" charset="0"/>
              </a:rPr>
              <a:t>However the houses that are neither too old nor new have a lower price value.</a:t>
            </a: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13</a:t>
            </a:fld>
            <a:endParaRPr lang="en-IN"/>
          </a:p>
        </p:txBody>
      </p:sp>
    </p:spTree>
    <p:extLst>
      <p:ext uri="{BB962C8B-B14F-4D97-AF65-F5344CB8AC3E}">
        <p14:creationId xmlns:p14="http://schemas.microsoft.com/office/powerpoint/2010/main" val="103430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In this graph High quality is depicted in dark green colour and vice versa. High Condition is represented by the bar column width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Therefore, we see that better the quality, better the condition, higher the sale prices.</a:t>
            </a:r>
          </a:p>
          <a:p>
            <a:endParaRPr lang="en-IN" dirty="0"/>
          </a:p>
          <a:p>
            <a:r>
              <a:rPr lang="en-US" b="0" i="0" dirty="0">
                <a:solidFill>
                  <a:srgbClr val="333333"/>
                </a:solidFill>
                <a:effectLst/>
                <a:latin typeface="Helvetica Neue"/>
              </a:rPr>
              <a:t>But we also observe that people are ready to pay for a high quality estate even if it is in average condition.</a:t>
            </a:r>
            <a:endParaRPr lang="en-IN" dirty="0"/>
          </a:p>
        </p:txBody>
      </p:sp>
      <p:sp>
        <p:nvSpPr>
          <p:cNvPr id="4" name="Slide Number Placeholder 3"/>
          <p:cNvSpPr>
            <a:spLocks noGrp="1"/>
          </p:cNvSpPr>
          <p:nvPr>
            <p:ph type="sldNum" sz="quarter" idx="5"/>
          </p:nvPr>
        </p:nvSpPr>
        <p:spPr/>
        <p:txBody>
          <a:bodyPr/>
          <a:lstStyle/>
          <a:p>
            <a:fld id="{F3F41A4A-65A4-42C5-8CE3-C4BBA6B7A34C}" type="slidenum">
              <a:rPr lang="en-IN" smtClean="0"/>
              <a:t>14</a:t>
            </a:fld>
            <a:endParaRPr lang="en-IN"/>
          </a:p>
        </p:txBody>
      </p:sp>
    </p:spTree>
    <p:extLst>
      <p:ext uri="{BB962C8B-B14F-4D97-AF65-F5344CB8AC3E}">
        <p14:creationId xmlns:p14="http://schemas.microsoft.com/office/powerpoint/2010/main" val="35695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AA7560-8A10-0B46-A717-CA1F168079FD}" type="datetime1">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164331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B6BEB1-31DD-A148-BCE8-75A090919FFB}" type="datetime1">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311823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2B4E81-F6E7-8540-B4CC-7BAB2CCFAE14}" type="datetime1">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117842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4D25B-8674-F34E-B729-49689EBEE557}" type="datetime1">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288403" y="182562"/>
            <a:ext cx="2743200" cy="365125"/>
          </a:xfrm>
        </p:spPr>
        <p:txBody>
          <a:bodyPr/>
          <a:lstStyle>
            <a:lvl1pPr algn="l">
              <a:defRPr sz="1400" b="1">
                <a:solidFill>
                  <a:schemeClr val="tx1"/>
                </a:solidFill>
                <a:latin typeface="Arial" panose="020B0604020202020204" pitchFamily="34" charset="0"/>
                <a:cs typeface="Arial" panose="020B0604020202020204" pitchFamily="34" charset="0"/>
              </a:defRPr>
            </a:lvl1pPr>
          </a:lstStyle>
          <a:p>
            <a:fld id="{73D5E69A-9867-D34E-91DC-8E0E58CC2B1E}" type="slidenum">
              <a:rPr lang="en-US" smtClean="0"/>
              <a:pPr/>
              <a:t>‹#›</a:t>
            </a:fld>
            <a:endParaRPr lang="en-US" dirty="0"/>
          </a:p>
        </p:txBody>
      </p:sp>
    </p:spTree>
    <p:extLst>
      <p:ext uri="{BB962C8B-B14F-4D97-AF65-F5344CB8AC3E}">
        <p14:creationId xmlns:p14="http://schemas.microsoft.com/office/powerpoint/2010/main" val="969573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282A3-0FDA-5A43-BFA0-8F90D5EE1504}" type="datetime1">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4195471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7A12D0-7AC4-5742-8B88-0F13BCA9DF6C}" type="datetime1">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201100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F747C5-AAB6-804A-85CB-4AA6227450F5}" type="datetime1">
              <a:rPr lang="en-US" smtClean="0"/>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362149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C4EA11-115E-1D4E-8542-8AA867F096CC}" type="datetime1">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173871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ADBA1-C3F1-4D46-9901-9852382960B2}" type="datetime1">
              <a:rPr lang="en-US" smtClean="0"/>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137760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CFE6C4-9B75-424D-9431-781D205ECF2C}" type="datetime1">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219792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D278CE-B3B7-C84E-BF14-C049497123E6}" type="datetime1">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5E69A-9867-D34E-91DC-8E0E58CC2B1E}" type="slidenum">
              <a:rPr lang="en-US" smtClean="0"/>
              <a:t>‹#›</a:t>
            </a:fld>
            <a:endParaRPr lang="en-US"/>
          </a:p>
        </p:txBody>
      </p:sp>
    </p:spTree>
    <p:extLst>
      <p:ext uri="{BB962C8B-B14F-4D97-AF65-F5344CB8AC3E}">
        <p14:creationId xmlns:p14="http://schemas.microsoft.com/office/powerpoint/2010/main" val="250671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E6567-1829-6243-B2CC-B370229343A7}" type="datetime1">
              <a:rPr lang="en-US" smtClean="0"/>
              <a:t>8/15/23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5E69A-9867-D34E-91DC-8E0E58CC2B1E}" type="slidenum">
              <a:rPr lang="en-US" smtClean="0"/>
              <a:t>‹#›</a:t>
            </a:fld>
            <a:endParaRPr lang="en-US"/>
          </a:p>
        </p:txBody>
      </p:sp>
    </p:spTree>
    <p:extLst>
      <p:ext uri="{BB962C8B-B14F-4D97-AF65-F5344CB8AC3E}">
        <p14:creationId xmlns:p14="http://schemas.microsoft.com/office/powerpoint/2010/main" val="425608787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5.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rgbClr val="F9F9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74" name="Picture 2" descr="Silhouette skyline illustration">
            <a:extLst>
              <a:ext uri="{FF2B5EF4-FFF2-40B4-BE49-F238E27FC236}">
                <a16:creationId xmlns:a16="http://schemas.microsoft.com/office/drawing/2014/main" id="{65AB48B9-0465-E60D-F45A-1C4471609D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36080"/>
          <a:stretch/>
        </p:blipFill>
        <p:spPr bwMode="auto">
          <a:xfrm>
            <a:off x="223520" y="1381760"/>
            <a:ext cx="11744960" cy="5252720"/>
          </a:xfrm>
          <a:prstGeom prst="rect">
            <a:avLst/>
          </a:prstGeom>
          <a:solidFill>
            <a:srgbClr val="F9F9F8"/>
          </a:solidFill>
        </p:spPr>
      </p:pic>
      <p:sp>
        <p:nvSpPr>
          <p:cNvPr id="4" name="Rectangle 3">
            <a:extLst>
              <a:ext uri="{FF2B5EF4-FFF2-40B4-BE49-F238E27FC236}">
                <a16:creationId xmlns:a16="http://schemas.microsoft.com/office/drawing/2014/main" id="{516A9397-081C-6322-A9B3-6EFAAAC6CF28}"/>
              </a:ext>
            </a:extLst>
          </p:cNvPr>
          <p:cNvSpPr/>
          <p:nvPr/>
        </p:nvSpPr>
        <p:spPr>
          <a:xfrm>
            <a:off x="2062481" y="731520"/>
            <a:ext cx="8138160" cy="269748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CIS 512 Final PROJECT</a:t>
            </a:r>
          </a:p>
          <a:p>
            <a:pPr algn="ctr"/>
            <a:r>
              <a:rPr lang="en-US" sz="3200" dirty="0">
                <a:solidFill>
                  <a:schemeClr val="bg1"/>
                </a:solidFill>
                <a:latin typeface="Arial" panose="020B0604020202020204" pitchFamily="34" charset="0"/>
                <a:cs typeface="Arial" panose="020B0604020202020204" pitchFamily="34" charset="0"/>
              </a:rPr>
              <a:t>Ames Housing Data</a:t>
            </a:r>
          </a:p>
          <a:p>
            <a:pPr algn="ctr"/>
            <a:endParaRPr lang="en-US" b="1" dirty="0"/>
          </a:p>
          <a:p>
            <a:pPr algn="ctr"/>
            <a:r>
              <a:rPr lang="en-US" b="1" kern="1200" dirty="0">
                <a:latin typeface="+mn-lt"/>
                <a:ea typeface="+mn-ea"/>
                <a:cs typeface="+mn-cs"/>
              </a:rPr>
              <a:t>By Vipul Arora</a:t>
            </a:r>
            <a:endParaRPr lang="en-US" b="1" dirty="0"/>
          </a:p>
          <a:p>
            <a:pPr algn="ctr"/>
            <a:endParaRPr 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A520209-36C7-EC16-31CA-B81CEF43CB8B}"/>
              </a:ext>
            </a:extLst>
          </p:cNvPr>
          <p:cNvSpPr>
            <a:spLocks noGrp="1"/>
          </p:cNvSpPr>
          <p:nvPr>
            <p:ph type="sldNum" sz="quarter" idx="12"/>
          </p:nvPr>
        </p:nvSpPr>
        <p:spPr>
          <a:xfrm>
            <a:off x="223520" y="195802"/>
            <a:ext cx="2743200" cy="365125"/>
          </a:xfrm>
        </p:spPr>
        <p:txBody>
          <a:bodyPr/>
          <a:lstStyle/>
          <a:p>
            <a:pPr algn="l"/>
            <a:fld id="{73D5E69A-9867-D34E-91DC-8E0E58CC2B1E}" type="slidenum">
              <a:rPr lang="en-US" sz="1400" b="1" smtClean="0">
                <a:solidFill>
                  <a:schemeClr val="tx1"/>
                </a:solidFill>
                <a:latin typeface="Arial" panose="020B0604020202020204" pitchFamily="34" charset="0"/>
                <a:cs typeface="Arial" panose="020B0604020202020204" pitchFamily="34" charset="0"/>
              </a:rPr>
              <a:pPr algn="l"/>
              <a:t>1</a:t>
            </a:fld>
            <a:endParaRPr lang="en-US"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810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200" dirty="0">
              <a:solidFill>
                <a:schemeClr val="bg1"/>
              </a:solidFill>
              <a:effectLst/>
              <a:latin typeface="Arial" panose="020B0604020202020204" pitchFamily="34" charset="0"/>
              <a:cs typeface="Arial" panose="020B0604020202020204" pitchFamily="34" charset="0"/>
            </a:endParaRPr>
          </a:p>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Dimension 1 </a:t>
            </a:r>
          </a:p>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 House overall condition</a:t>
            </a:r>
          </a:p>
          <a:p>
            <a:pPr algn="ctr"/>
            <a:endParaRPr lang="en-US" sz="3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315111-4E3D-05C0-E1B8-D6C484520FDF}"/>
              </a:ext>
            </a:extLst>
          </p:cNvPr>
          <p:cNvSpPr>
            <a:spLocks noGrp="1"/>
          </p:cNvSpPr>
          <p:nvPr>
            <p:ph type="sldNum" sz="quarter" idx="12"/>
          </p:nvPr>
        </p:nvSpPr>
        <p:spPr/>
        <p:txBody>
          <a:bodyPr/>
          <a:lstStyle/>
          <a:p>
            <a:fld id="{73D5E69A-9867-D34E-91DC-8E0E58CC2B1E}" type="slidenum">
              <a:rPr lang="en-US" smtClean="0"/>
              <a:t>10</a:t>
            </a:fld>
            <a:endParaRPr lang="en-US"/>
          </a:p>
        </p:txBody>
      </p:sp>
    </p:spTree>
    <p:extLst>
      <p:ext uri="{BB962C8B-B14F-4D97-AF65-F5344CB8AC3E}">
        <p14:creationId xmlns:p14="http://schemas.microsoft.com/office/powerpoint/2010/main" val="864970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a graph of sales&#10;&#10;Description automatically generated with medium confidence">
            <a:extLst>
              <a:ext uri="{FF2B5EF4-FFF2-40B4-BE49-F238E27FC236}">
                <a16:creationId xmlns:a16="http://schemas.microsoft.com/office/drawing/2014/main" id="{27683821-933D-F1D0-F275-4025DF78D6C9}"/>
              </a:ext>
            </a:extLst>
          </p:cNvPr>
          <p:cNvPicPr>
            <a:picLocks noChangeAspect="1"/>
          </p:cNvPicPr>
          <p:nvPr/>
        </p:nvPicPr>
        <p:blipFill>
          <a:blip r:embed="rId3"/>
          <a:stretch>
            <a:fillRect/>
          </a:stretch>
        </p:blipFill>
        <p:spPr>
          <a:xfrm>
            <a:off x="465901" y="0"/>
            <a:ext cx="11260198" cy="6858000"/>
          </a:xfrm>
          <a:prstGeom prst="rect">
            <a:avLst/>
          </a:prstGeom>
        </p:spPr>
      </p:pic>
      <p:sp>
        <p:nvSpPr>
          <p:cNvPr id="2" name="Oval 1">
            <a:extLst>
              <a:ext uri="{FF2B5EF4-FFF2-40B4-BE49-F238E27FC236}">
                <a16:creationId xmlns:a16="http://schemas.microsoft.com/office/drawing/2014/main" id="{4906CB1B-8A1E-BAEC-91BA-57495B010760}"/>
              </a:ext>
            </a:extLst>
          </p:cNvPr>
          <p:cNvSpPr/>
          <p:nvPr/>
        </p:nvSpPr>
        <p:spPr>
          <a:xfrm>
            <a:off x="4517409" y="2606722"/>
            <a:ext cx="586854" cy="55955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160655BD-073F-7644-55F1-8775BFA9F61D}"/>
              </a:ext>
            </a:extLst>
          </p:cNvPr>
          <p:cNvSpPr/>
          <p:nvPr/>
        </p:nvSpPr>
        <p:spPr>
          <a:xfrm>
            <a:off x="4976884" y="3932829"/>
            <a:ext cx="586854" cy="55955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8FFC36BF-8076-8AD2-A325-D56B1B5FC7F1}"/>
              </a:ext>
            </a:extLst>
          </p:cNvPr>
          <p:cNvSpPr>
            <a:spLocks noGrp="1"/>
          </p:cNvSpPr>
          <p:nvPr>
            <p:ph type="sldNum" sz="quarter" idx="12"/>
          </p:nvPr>
        </p:nvSpPr>
        <p:spPr/>
        <p:txBody>
          <a:bodyPr/>
          <a:lstStyle/>
          <a:p>
            <a:fld id="{73D5E69A-9867-D34E-91DC-8E0E58CC2B1E}" type="slidenum">
              <a:rPr lang="en-US" smtClean="0"/>
              <a:t>11</a:t>
            </a:fld>
            <a:endParaRPr lang="en-US"/>
          </a:p>
        </p:txBody>
      </p:sp>
    </p:spTree>
    <p:extLst>
      <p:ext uri="{BB962C8B-B14F-4D97-AF65-F5344CB8AC3E}">
        <p14:creationId xmlns:p14="http://schemas.microsoft.com/office/powerpoint/2010/main" val="3816317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price of a house&#10;&#10;Description automatically generated">
            <a:extLst>
              <a:ext uri="{FF2B5EF4-FFF2-40B4-BE49-F238E27FC236}">
                <a16:creationId xmlns:a16="http://schemas.microsoft.com/office/drawing/2014/main" id="{3E8AC28B-D96B-825A-5036-34FA87E9567D}"/>
              </a:ext>
            </a:extLst>
          </p:cNvPr>
          <p:cNvPicPr>
            <a:picLocks noChangeAspect="1"/>
          </p:cNvPicPr>
          <p:nvPr/>
        </p:nvPicPr>
        <p:blipFill>
          <a:blip r:embed="rId3"/>
          <a:stretch>
            <a:fillRect/>
          </a:stretch>
        </p:blipFill>
        <p:spPr>
          <a:xfrm>
            <a:off x="358638" y="482651"/>
            <a:ext cx="8602482" cy="5892697"/>
          </a:xfrm>
          <a:prstGeom prst="rect">
            <a:avLst/>
          </a:prstGeom>
        </p:spPr>
      </p:pic>
      <p:sp>
        <p:nvSpPr>
          <p:cNvPr id="5" name="Speech Bubble: Rectangle 8">
            <a:extLst>
              <a:ext uri="{FF2B5EF4-FFF2-40B4-BE49-F238E27FC236}">
                <a16:creationId xmlns:a16="http://schemas.microsoft.com/office/drawing/2014/main" id="{86B22D75-4740-2A7E-6ABD-F0B7AD8E5049}"/>
              </a:ext>
            </a:extLst>
          </p:cNvPr>
          <p:cNvSpPr/>
          <p:nvPr/>
        </p:nvSpPr>
        <p:spPr>
          <a:xfrm>
            <a:off x="9154160" y="2976880"/>
            <a:ext cx="2857998" cy="1524000"/>
          </a:xfrm>
          <a:prstGeom prst="wedgeRectCallout">
            <a:avLst>
              <a:gd name="adj1" fmla="val -99667"/>
              <a:gd name="adj2" fmla="val 54278"/>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dirty="0">
                <a:solidFill>
                  <a:schemeClr val="tx1"/>
                </a:solidFill>
                <a:effectLst/>
                <a:latin typeface="Söhne"/>
              </a:rPr>
              <a:t>The 2008 recession led to a notable housing price decline due to reduced demand and economic conditions.</a:t>
            </a:r>
            <a:endParaRPr lang="en-IN" sz="1400"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85A930C-EED1-4C17-A4CD-ABBB5FEBE50D}"/>
              </a:ext>
            </a:extLst>
          </p:cNvPr>
          <p:cNvSpPr>
            <a:spLocks noGrp="1"/>
          </p:cNvSpPr>
          <p:nvPr>
            <p:ph type="sldNum" sz="quarter" idx="12"/>
          </p:nvPr>
        </p:nvSpPr>
        <p:spPr/>
        <p:txBody>
          <a:bodyPr/>
          <a:lstStyle/>
          <a:p>
            <a:fld id="{73D5E69A-9867-D34E-91DC-8E0E58CC2B1E}" type="slidenum">
              <a:rPr lang="en-US" smtClean="0"/>
              <a:t>12</a:t>
            </a:fld>
            <a:endParaRPr lang="en-US"/>
          </a:p>
        </p:txBody>
      </p:sp>
    </p:spTree>
    <p:extLst>
      <p:ext uri="{BB962C8B-B14F-4D97-AF65-F5344CB8AC3E}">
        <p14:creationId xmlns:p14="http://schemas.microsoft.com/office/powerpoint/2010/main" val="237761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house sales&#10;&#10;Description automatically generated">
            <a:extLst>
              <a:ext uri="{FF2B5EF4-FFF2-40B4-BE49-F238E27FC236}">
                <a16:creationId xmlns:a16="http://schemas.microsoft.com/office/drawing/2014/main" id="{644BF187-AC99-D701-7274-992E7A67D468}"/>
              </a:ext>
            </a:extLst>
          </p:cNvPr>
          <p:cNvPicPr>
            <a:picLocks noChangeAspect="1"/>
          </p:cNvPicPr>
          <p:nvPr/>
        </p:nvPicPr>
        <p:blipFill>
          <a:blip r:embed="rId3"/>
          <a:stretch>
            <a:fillRect/>
          </a:stretch>
        </p:blipFill>
        <p:spPr>
          <a:xfrm>
            <a:off x="543441" y="17484"/>
            <a:ext cx="11105117" cy="6707938"/>
          </a:xfrm>
          <a:prstGeom prst="rect">
            <a:avLst/>
          </a:prstGeom>
        </p:spPr>
      </p:pic>
      <p:sp>
        <p:nvSpPr>
          <p:cNvPr id="4" name="Rectangle 3">
            <a:extLst>
              <a:ext uri="{FF2B5EF4-FFF2-40B4-BE49-F238E27FC236}">
                <a16:creationId xmlns:a16="http://schemas.microsoft.com/office/drawing/2014/main" id="{549B67F4-1148-1864-A580-1CEA99AAD774}"/>
              </a:ext>
            </a:extLst>
          </p:cNvPr>
          <p:cNvSpPr/>
          <p:nvPr/>
        </p:nvSpPr>
        <p:spPr>
          <a:xfrm>
            <a:off x="9319058" y="767361"/>
            <a:ext cx="2225340" cy="5949856"/>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95639EA5-4D2F-FB37-58DE-BA6C2B91F98F}"/>
              </a:ext>
            </a:extLst>
          </p:cNvPr>
          <p:cNvSpPr/>
          <p:nvPr/>
        </p:nvSpPr>
        <p:spPr>
          <a:xfrm>
            <a:off x="1008356" y="659453"/>
            <a:ext cx="2225340" cy="5949855"/>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6">
            <a:extLst>
              <a:ext uri="{FF2B5EF4-FFF2-40B4-BE49-F238E27FC236}">
                <a16:creationId xmlns:a16="http://schemas.microsoft.com/office/drawing/2014/main" id="{6503E5FD-D65E-2892-B2EC-888EB403FB44}"/>
              </a:ext>
            </a:extLst>
          </p:cNvPr>
          <p:cNvSpPr>
            <a:spLocks noGrp="1"/>
          </p:cNvSpPr>
          <p:nvPr>
            <p:ph type="sldNum" sz="quarter" idx="12"/>
          </p:nvPr>
        </p:nvSpPr>
        <p:spPr/>
        <p:txBody>
          <a:bodyPr/>
          <a:lstStyle/>
          <a:p>
            <a:fld id="{73D5E69A-9867-D34E-91DC-8E0E58CC2B1E}" type="slidenum">
              <a:rPr lang="en-US" smtClean="0"/>
              <a:t>13</a:t>
            </a:fld>
            <a:endParaRPr lang="en-US"/>
          </a:p>
        </p:txBody>
      </p:sp>
    </p:spTree>
    <p:extLst>
      <p:ext uri="{BB962C8B-B14F-4D97-AF65-F5344CB8AC3E}">
        <p14:creationId xmlns:p14="http://schemas.microsoft.com/office/powerpoint/2010/main" val="15539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sales&#10;&#10;Description automatically generated">
            <a:extLst>
              <a:ext uri="{FF2B5EF4-FFF2-40B4-BE49-F238E27FC236}">
                <a16:creationId xmlns:a16="http://schemas.microsoft.com/office/drawing/2014/main" id="{2EBC1C8E-6078-0E03-52CA-06A79314BA81}"/>
              </a:ext>
            </a:extLst>
          </p:cNvPr>
          <p:cNvPicPr>
            <a:picLocks noChangeAspect="1"/>
          </p:cNvPicPr>
          <p:nvPr/>
        </p:nvPicPr>
        <p:blipFill>
          <a:blip r:embed="rId3"/>
          <a:stretch>
            <a:fillRect/>
          </a:stretch>
        </p:blipFill>
        <p:spPr>
          <a:xfrm>
            <a:off x="498327" y="0"/>
            <a:ext cx="11195345" cy="6858000"/>
          </a:xfrm>
          <a:prstGeom prst="rect">
            <a:avLst/>
          </a:prstGeom>
        </p:spPr>
      </p:pic>
      <p:sp>
        <p:nvSpPr>
          <p:cNvPr id="2" name="Rectangle 1">
            <a:extLst>
              <a:ext uri="{FF2B5EF4-FFF2-40B4-BE49-F238E27FC236}">
                <a16:creationId xmlns:a16="http://schemas.microsoft.com/office/drawing/2014/main" id="{D1B946F2-2D99-FF02-F6DE-04510DDFA3ED}"/>
              </a:ext>
            </a:extLst>
          </p:cNvPr>
          <p:cNvSpPr/>
          <p:nvPr/>
        </p:nvSpPr>
        <p:spPr>
          <a:xfrm>
            <a:off x="8666327" y="1637731"/>
            <a:ext cx="668742" cy="5022376"/>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allout: Line 3">
            <a:extLst>
              <a:ext uri="{FF2B5EF4-FFF2-40B4-BE49-F238E27FC236}">
                <a16:creationId xmlns:a16="http://schemas.microsoft.com/office/drawing/2014/main" id="{A91B89A8-88A0-4BBE-C3BC-402F44D9400A}"/>
              </a:ext>
            </a:extLst>
          </p:cNvPr>
          <p:cNvSpPr/>
          <p:nvPr/>
        </p:nvSpPr>
        <p:spPr>
          <a:xfrm>
            <a:off x="4000501" y="2971800"/>
            <a:ext cx="1500188" cy="828675"/>
          </a:xfrm>
          <a:prstGeom prst="borderCallout1">
            <a:avLst>
              <a:gd name="adj1" fmla="val 99785"/>
              <a:gd name="adj2" fmla="val 28554"/>
              <a:gd name="adj3" fmla="val 234914"/>
              <a:gd name="adj4" fmla="val 6551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Has the best condition</a:t>
            </a:r>
          </a:p>
        </p:txBody>
      </p:sp>
      <p:sp>
        <p:nvSpPr>
          <p:cNvPr id="5" name="Slide Number Placeholder 4">
            <a:extLst>
              <a:ext uri="{FF2B5EF4-FFF2-40B4-BE49-F238E27FC236}">
                <a16:creationId xmlns:a16="http://schemas.microsoft.com/office/drawing/2014/main" id="{1B9455A2-C042-B3CD-BC3C-3A3FB3863B7B}"/>
              </a:ext>
            </a:extLst>
          </p:cNvPr>
          <p:cNvSpPr>
            <a:spLocks noGrp="1"/>
          </p:cNvSpPr>
          <p:nvPr>
            <p:ph type="sldNum" sz="quarter" idx="12"/>
          </p:nvPr>
        </p:nvSpPr>
        <p:spPr/>
        <p:txBody>
          <a:bodyPr/>
          <a:lstStyle/>
          <a:p>
            <a:fld id="{73D5E69A-9867-D34E-91DC-8E0E58CC2B1E}" type="slidenum">
              <a:rPr lang="en-US" smtClean="0"/>
              <a:t>14</a:t>
            </a:fld>
            <a:endParaRPr lang="en-US"/>
          </a:p>
        </p:txBody>
      </p:sp>
    </p:spTree>
    <p:extLst>
      <p:ext uri="{BB962C8B-B14F-4D97-AF65-F5344CB8AC3E}">
        <p14:creationId xmlns:p14="http://schemas.microsoft.com/office/powerpoint/2010/main" val="25188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solidFill>
                  <a:schemeClr val="bg1"/>
                </a:solidFill>
                <a:latin typeface="Arial" panose="020B0604020202020204" pitchFamily="34" charset="0"/>
                <a:cs typeface="Arial" panose="020B0604020202020204" pitchFamily="34" charset="0"/>
              </a:rPr>
              <a:t>Dimension 2</a:t>
            </a:r>
          </a:p>
          <a:p>
            <a:pPr algn="ctr"/>
            <a:r>
              <a:rPr lang="en-US" sz="3200" b="1" dirty="0">
                <a:solidFill>
                  <a:schemeClr val="bg1"/>
                </a:solidFill>
                <a:latin typeface="Arial" panose="020B0604020202020204" pitchFamily="34" charset="0"/>
                <a:cs typeface="Arial" panose="020B0604020202020204" pitchFamily="34" charset="0"/>
              </a:rPr>
              <a:t>House inside condition </a:t>
            </a:r>
          </a:p>
          <a:p>
            <a:pPr algn="ctr"/>
            <a:endParaRPr lang="en-US" sz="3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E2441D-34A4-AC2B-3DC7-8C906D08EBD9}"/>
              </a:ext>
            </a:extLst>
          </p:cNvPr>
          <p:cNvSpPr>
            <a:spLocks noGrp="1"/>
          </p:cNvSpPr>
          <p:nvPr>
            <p:ph type="sldNum" sz="quarter" idx="12"/>
          </p:nvPr>
        </p:nvSpPr>
        <p:spPr/>
        <p:txBody>
          <a:bodyPr/>
          <a:lstStyle/>
          <a:p>
            <a:fld id="{73D5E69A-9867-D34E-91DC-8E0E58CC2B1E}" type="slidenum">
              <a:rPr lang="en-US" smtClean="0"/>
              <a:t>15</a:t>
            </a:fld>
            <a:endParaRPr lang="en-US"/>
          </a:p>
        </p:txBody>
      </p:sp>
    </p:spTree>
    <p:extLst>
      <p:ext uri="{BB962C8B-B14F-4D97-AF65-F5344CB8AC3E}">
        <p14:creationId xmlns:p14="http://schemas.microsoft.com/office/powerpoint/2010/main" val="204416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5BC32-2F0E-3D31-0DF6-6E63BC0CA372}"/>
              </a:ext>
            </a:extLst>
          </p:cNvPr>
          <p:cNvPicPr>
            <a:picLocks noChangeAspect="1"/>
          </p:cNvPicPr>
          <p:nvPr/>
        </p:nvPicPr>
        <p:blipFill>
          <a:blip r:embed="rId3"/>
          <a:stretch>
            <a:fillRect/>
          </a:stretch>
        </p:blipFill>
        <p:spPr>
          <a:xfrm>
            <a:off x="411302" y="0"/>
            <a:ext cx="11369395" cy="6858586"/>
          </a:xfrm>
          <a:prstGeom prst="rect">
            <a:avLst/>
          </a:prstGeom>
        </p:spPr>
      </p:pic>
      <p:sp>
        <p:nvSpPr>
          <p:cNvPr id="2" name="Slide Number Placeholder 1">
            <a:extLst>
              <a:ext uri="{FF2B5EF4-FFF2-40B4-BE49-F238E27FC236}">
                <a16:creationId xmlns:a16="http://schemas.microsoft.com/office/drawing/2014/main" id="{95E4E7C6-9B9D-9271-DE4E-E2F70744BE2D}"/>
              </a:ext>
            </a:extLst>
          </p:cNvPr>
          <p:cNvSpPr>
            <a:spLocks noGrp="1"/>
          </p:cNvSpPr>
          <p:nvPr>
            <p:ph type="sldNum" sz="quarter" idx="12"/>
          </p:nvPr>
        </p:nvSpPr>
        <p:spPr/>
        <p:txBody>
          <a:bodyPr/>
          <a:lstStyle/>
          <a:p>
            <a:fld id="{73D5E69A-9867-D34E-91DC-8E0E58CC2B1E}" type="slidenum">
              <a:rPr lang="en-US" smtClean="0"/>
              <a:t>16</a:t>
            </a:fld>
            <a:endParaRPr lang="en-US"/>
          </a:p>
        </p:txBody>
      </p:sp>
    </p:spTree>
    <p:extLst>
      <p:ext uri="{BB962C8B-B14F-4D97-AF65-F5344CB8AC3E}">
        <p14:creationId xmlns:p14="http://schemas.microsoft.com/office/powerpoint/2010/main" val="77185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house&#10;&#10;Description automatically generated">
            <a:extLst>
              <a:ext uri="{FF2B5EF4-FFF2-40B4-BE49-F238E27FC236}">
                <a16:creationId xmlns:a16="http://schemas.microsoft.com/office/drawing/2014/main" id="{99E5D467-BE3E-C83E-FE99-B3CD784E17ED}"/>
              </a:ext>
            </a:extLst>
          </p:cNvPr>
          <p:cNvPicPr>
            <a:picLocks noChangeAspect="1"/>
          </p:cNvPicPr>
          <p:nvPr/>
        </p:nvPicPr>
        <p:blipFill>
          <a:blip r:embed="rId3"/>
          <a:stretch>
            <a:fillRect/>
          </a:stretch>
        </p:blipFill>
        <p:spPr>
          <a:xfrm>
            <a:off x="468338" y="0"/>
            <a:ext cx="11255324" cy="6858000"/>
          </a:xfrm>
          <a:prstGeom prst="rect">
            <a:avLst/>
          </a:prstGeom>
        </p:spPr>
      </p:pic>
      <p:sp>
        <p:nvSpPr>
          <p:cNvPr id="4" name="Rectangle 3">
            <a:extLst>
              <a:ext uri="{FF2B5EF4-FFF2-40B4-BE49-F238E27FC236}">
                <a16:creationId xmlns:a16="http://schemas.microsoft.com/office/drawing/2014/main" id="{896FF043-DFA2-745E-092F-04E907C9E376}"/>
              </a:ext>
            </a:extLst>
          </p:cNvPr>
          <p:cNvSpPr/>
          <p:nvPr/>
        </p:nvSpPr>
        <p:spPr>
          <a:xfrm>
            <a:off x="6958013" y="628650"/>
            <a:ext cx="2248896" cy="6016530"/>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Slide Number Placeholder 1">
            <a:extLst>
              <a:ext uri="{FF2B5EF4-FFF2-40B4-BE49-F238E27FC236}">
                <a16:creationId xmlns:a16="http://schemas.microsoft.com/office/drawing/2014/main" id="{FBAB3912-ACDE-B159-28E3-750773055958}"/>
              </a:ext>
            </a:extLst>
          </p:cNvPr>
          <p:cNvSpPr>
            <a:spLocks noGrp="1"/>
          </p:cNvSpPr>
          <p:nvPr>
            <p:ph type="sldNum" sz="quarter" idx="12"/>
          </p:nvPr>
        </p:nvSpPr>
        <p:spPr/>
        <p:txBody>
          <a:bodyPr/>
          <a:lstStyle/>
          <a:p>
            <a:fld id="{73D5E69A-9867-D34E-91DC-8E0E58CC2B1E}" type="slidenum">
              <a:rPr lang="en-US" smtClean="0"/>
              <a:t>17</a:t>
            </a:fld>
            <a:endParaRPr lang="en-US"/>
          </a:p>
        </p:txBody>
      </p:sp>
    </p:spTree>
    <p:extLst>
      <p:ext uri="{BB962C8B-B14F-4D97-AF65-F5344CB8AC3E}">
        <p14:creationId xmlns:p14="http://schemas.microsoft.com/office/powerpoint/2010/main" val="90488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bar graph&#10;&#10;Description automatically generated">
            <a:extLst>
              <a:ext uri="{FF2B5EF4-FFF2-40B4-BE49-F238E27FC236}">
                <a16:creationId xmlns:a16="http://schemas.microsoft.com/office/drawing/2014/main" id="{8C97FA27-B5BF-CE92-23BD-33901B082ED2}"/>
              </a:ext>
            </a:extLst>
          </p:cNvPr>
          <p:cNvPicPr>
            <a:picLocks noChangeAspect="1"/>
          </p:cNvPicPr>
          <p:nvPr/>
        </p:nvPicPr>
        <p:blipFill>
          <a:blip r:embed="rId3"/>
          <a:stretch>
            <a:fillRect/>
          </a:stretch>
        </p:blipFill>
        <p:spPr>
          <a:xfrm>
            <a:off x="435254" y="2505"/>
            <a:ext cx="11321492" cy="6855495"/>
          </a:xfrm>
          <a:prstGeom prst="rect">
            <a:avLst/>
          </a:prstGeom>
        </p:spPr>
      </p:pic>
      <p:sp>
        <p:nvSpPr>
          <p:cNvPr id="2" name="Rectangle 1">
            <a:extLst>
              <a:ext uri="{FF2B5EF4-FFF2-40B4-BE49-F238E27FC236}">
                <a16:creationId xmlns:a16="http://schemas.microsoft.com/office/drawing/2014/main" id="{523B391F-0ECD-438B-3238-BCA427603ABA}"/>
              </a:ext>
            </a:extLst>
          </p:cNvPr>
          <p:cNvSpPr/>
          <p:nvPr/>
        </p:nvSpPr>
        <p:spPr>
          <a:xfrm>
            <a:off x="9676262" y="3725839"/>
            <a:ext cx="1965277" cy="2975212"/>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96BBD120-39AD-A670-9830-E7ED08B2D1F3}"/>
              </a:ext>
            </a:extLst>
          </p:cNvPr>
          <p:cNvSpPr>
            <a:spLocks noGrp="1"/>
          </p:cNvSpPr>
          <p:nvPr>
            <p:ph type="sldNum" sz="quarter" idx="12"/>
          </p:nvPr>
        </p:nvSpPr>
        <p:spPr/>
        <p:txBody>
          <a:bodyPr/>
          <a:lstStyle/>
          <a:p>
            <a:fld id="{73D5E69A-9867-D34E-91DC-8E0E58CC2B1E}" type="slidenum">
              <a:rPr lang="en-US" smtClean="0"/>
              <a:t>18</a:t>
            </a:fld>
            <a:endParaRPr lang="en-US"/>
          </a:p>
        </p:txBody>
      </p:sp>
      <p:sp>
        <p:nvSpPr>
          <p:cNvPr id="4" name="Down Arrow 3">
            <a:extLst>
              <a:ext uri="{FF2B5EF4-FFF2-40B4-BE49-F238E27FC236}">
                <a16:creationId xmlns:a16="http://schemas.microsoft.com/office/drawing/2014/main" id="{B9B755FA-A0AE-359E-0D56-48573931B2BC}"/>
              </a:ext>
            </a:extLst>
          </p:cNvPr>
          <p:cNvSpPr/>
          <p:nvPr/>
        </p:nvSpPr>
        <p:spPr>
          <a:xfrm>
            <a:off x="4560425" y="2847372"/>
            <a:ext cx="358815" cy="3935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17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rectangular shapes&#10;&#10;Description automatically generated">
            <a:extLst>
              <a:ext uri="{FF2B5EF4-FFF2-40B4-BE49-F238E27FC236}">
                <a16:creationId xmlns:a16="http://schemas.microsoft.com/office/drawing/2014/main" id="{4742F78C-2DE2-C02D-1053-5EF4B3693778}"/>
              </a:ext>
            </a:extLst>
          </p:cNvPr>
          <p:cNvPicPr>
            <a:picLocks noChangeAspect="1"/>
          </p:cNvPicPr>
          <p:nvPr/>
        </p:nvPicPr>
        <p:blipFill>
          <a:blip r:embed="rId3"/>
          <a:stretch>
            <a:fillRect/>
          </a:stretch>
        </p:blipFill>
        <p:spPr>
          <a:xfrm>
            <a:off x="410817" y="5360"/>
            <a:ext cx="11370365" cy="6852640"/>
          </a:xfrm>
          <a:prstGeom prst="rect">
            <a:avLst/>
          </a:prstGeom>
        </p:spPr>
      </p:pic>
      <p:sp>
        <p:nvSpPr>
          <p:cNvPr id="2" name="Rectangle 1">
            <a:extLst>
              <a:ext uri="{FF2B5EF4-FFF2-40B4-BE49-F238E27FC236}">
                <a16:creationId xmlns:a16="http://schemas.microsoft.com/office/drawing/2014/main" id="{3B832480-889D-58D2-9263-EB3D7AEC4BE8}"/>
              </a:ext>
            </a:extLst>
          </p:cNvPr>
          <p:cNvSpPr/>
          <p:nvPr/>
        </p:nvSpPr>
        <p:spPr>
          <a:xfrm>
            <a:off x="7274256" y="3739487"/>
            <a:ext cx="1692324" cy="2975212"/>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F6287E91-F8F9-A723-9F4E-357B5EEB3CAC}"/>
              </a:ext>
            </a:extLst>
          </p:cNvPr>
          <p:cNvSpPr>
            <a:spLocks noGrp="1"/>
          </p:cNvSpPr>
          <p:nvPr>
            <p:ph type="sldNum" sz="quarter" idx="12"/>
          </p:nvPr>
        </p:nvSpPr>
        <p:spPr/>
        <p:txBody>
          <a:bodyPr/>
          <a:lstStyle/>
          <a:p>
            <a:fld id="{73D5E69A-9867-D34E-91DC-8E0E58CC2B1E}" type="slidenum">
              <a:rPr lang="en-US" smtClean="0"/>
              <a:t>19</a:t>
            </a:fld>
            <a:endParaRPr lang="en-US"/>
          </a:p>
        </p:txBody>
      </p:sp>
    </p:spTree>
    <p:extLst>
      <p:ext uri="{BB962C8B-B14F-4D97-AF65-F5344CB8AC3E}">
        <p14:creationId xmlns:p14="http://schemas.microsoft.com/office/powerpoint/2010/main" val="9844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13" y="17780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316472" y="726440"/>
            <a:ext cx="7559041" cy="105664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IN" sz="5400" b="1" dirty="0">
                <a:latin typeface="Arial" panose="020B0604020202020204" pitchFamily="34" charset="0"/>
                <a:cs typeface="Arial" panose="020B0604020202020204" pitchFamily="34" charset="0"/>
              </a:rPr>
              <a:t>Introduction</a:t>
            </a:r>
          </a:p>
          <a:p>
            <a:pPr algn="ctr"/>
            <a:endParaRPr lang="en-US" sz="28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C4E991-B455-6B6A-FCF5-F89226E213AC}"/>
              </a:ext>
            </a:extLst>
          </p:cNvPr>
          <p:cNvSpPr/>
          <p:nvPr/>
        </p:nvSpPr>
        <p:spPr>
          <a:xfrm>
            <a:off x="2077717" y="4236718"/>
            <a:ext cx="8036555" cy="749299"/>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5" indent="-285750">
              <a:lnSpc>
                <a:spcPct val="90000"/>
              </a:lnSpc>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There are many factors that could affect the sales price of the house.</a:t>
            </a:r>
          </a:p>
        </p:txBody>
      </p:sp>
      <p:sp>
        <p:nvSpPr>
          <p:cNvPr id="12" name="Rectangle 11">
            <a:extLst>
              <a:ext uri="{FF2B5EF4-FFF2-40B4-BE49-F238E27FC236}">
                <a16:creationId xmlns:a16="http://schemas.microsoft.com/office/drawing/2014/main" id="{01CE2AE7-25F3-31D9-0EDD-B5D02664AA6F}"/>
              </a:ext>
            </a:extLst>
          </p:cNvPr>
          <p:cNvSpPr/>
          <p:nvPr/>
        </p:nvSpPr>
        <p:spPr>
          <a:xfrm>
            <a:off x="2077716" y="5214617"/>
            <a:ext cx="8036555" cy="749299"/>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5" indent="-285750">
              <a:lnSpc>
                <a:spcPct val="90000"/>
              </a:lnSpc>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We will study about Houses from the provided dataset and The attributes having affect on the sales price of the house.</a:t>
            </a:r>
          </a:p>
        </p:txBody>
      </p:sp>
      <p:sp>
        <p:nvSpPr>
          <p:cNvPr id="13" name="Rectangle 12">
            <a:extLst>
              <a:ext uri="{FF2B5EF4-FFF2-40B4-BE49-F238E27FC236}">
                <a16:creationId xmlns:a16="http://schemas.microsoft.com/office/drawing/2014/main" id="{375F52CA-B091-A1F0-B0EF-669A84434787}"/>
              </a:ext>
            </a:extLst>
          </p:cNvPr>
          <p:cNvSpPr/>
          <p:nvPr/>
        </p:nvSpPr>
        <p:spPr>
          <a:xfrm>
            <a:off x="2077719" y="3258819"/>
            <a:ext cx="8036555" cy="749299"/>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90000"/>
              </a:lnSpc>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We will study about different houses within AMES city</a:t>
            </a:r>
          </a:p>
        </p:txBody>
      </p:sp>
      <p:sp>
        <p:nvSpPr>
          <p:cNvPr id="14" name="Rectangle 13">
            <a:extLst>
              <a:ext uri="{FF2B5EF4-FFF2-40B4-BE49-F238E27FC236}">
                <a16:creationId xmlns:a16="http://schemas.microsoft.com/office/drawing/2014/main" id="{85C879A7-62E4-C90B-B140-933FDBF9558D}"/>
              </a:ext>
            </a:extLst>
          </p:cNvPr>
          <p:cNvSpPr/>
          <p:nvPr/>
        </p:nvSpPr>
        <p:spPr>
          <a:xfrm>
            <a:off x="2077720" y="2280920"/>
            <a:ext cx="8036555" cy="749299"/>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This is a housing data which contains data of houses sold from </a:t>
            </a:r>
            <a:r>
              <a:rPr lang="en-US" sz="1600" b="1" dirty="0">
                <a:solidFill>
                  <a:schemeClr val="tx1"/>
                </a:solidFill>
                <a:latin typeface="Arial" panose="020B0604020202020204" pitchFamily="34" charset="0"/>
                <a:cs typeface="Arial" panose="020B0604020202020204" pitchFamily="34" charset="0"/>
              </a:rPr>
              <a:t>2006 to 2010</a:t>
            </a:r>
            <a:endParaRPr lang="en-US" sz="1600" b="1" dirty="0">
              <a:solidFill>
                <a:schemeClr val="tx1"/>
              </a:solidFill>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30FE6-684E-4E4D-02FF-FDC5E5FED079}"/>
              </a:ext>
            </a:extLst>
          </p:cNvPr>
          <p:cNvSpPr>
            <a:spLocks noGrp="1"/>
          </p:cNvSpPr>
          <p:nvPr>
            <p:ph type="sldNum" sz="quarter" idx="12"/>
          </p:nvPr>
        </p:nvSpPr>
        <p:spPr/>
        <p:txBody>
          <a:bodyPr/>
          <a:lstStyle/>
          <a:p>
            <a:fld id="{73D5E69A-9867-D34E-91DC-8E0E58CC2B1E}" type="slidenum">
              <a:rPr lang="en-US" smtClean="0"/>
              <a:t>2</a:t>
            </a:fld>
            <a:endParaRPr lang="en-US"/>
          </a:p>
        </p:txBody>
      </p:sp>
    </p:spTree>
    <p:extLst>
      <p:ext uri="{BB962C8B-B14F-4D97-AF65-F5344CB8AC3E}">
        <p14:creationId xmlns:p14="http://schemas.microsoft.com/office/powerpoint/2010/main" val="104159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1F0C97A4-029C-97EF-C620-948D6A52F2C3}"/>
              </a:ext>
            </a:extLst>
          </p:cNvPr>
          <p:cNvPicPr>
            <a:picLocks noChangeAspect="1"/>
          </p:cNvPicPr>
          <p:nvPr/>
        </p:nvPicPr>
        <p:blipFill>
          <a:blip r:embed="rId3"/>
          <a:stretch>
            <a:fillRect/>
          </a:stretch>
        </p:blipFill>
        <p:spPr>
          <a:xfrm>
            <a:off x="396240" y="3869"/>
            <a:ext cx="11348720" cy="6858274"/>
          </a:xfrm>
          <a:prstGeom prst="rect">
            <a:avLst/>
          </a:prstGeom>
        </p:spPr>
      </p:pic>
      <p:sp>
        <p:nvSpPr>
          <p:cNvPr id="2" name="Slide Number Placeholder 1">
            <a:extLst>
              <a:ext uri="{FF2B5EF4-FFF2-40B4-BE49-F238E27FC236}">
                <a16:creationId xmlns:a16="http://schemas.microsoft.com/office/drawing/2014/main" id="{009EFBD8-CE74-BDDC-20F2-278811727FA5}"/>
              </a:ext>
            </a:extLst>
          </p:cNvPr>
          <p:cNvSpPr>
            <a:spLocks noGrp="1"/>
          </p:cNvSpPr>
          <p:nvPr>
            <p:ph type="sldNum" sz="quarter" idx="12"/>
          </p:nvPr>
        </p:nvSpPr>
        <p:spPr/>
        <p:txBody>
          <a:bodyPr/>
          <a:lstStyle/>
          <a:p>
            <a:fld id="{73D5E69A-9867-D34E-91DC-8E0E58CC2B1E}" type="slidenum">
              <a:rPr lang="en-US" smtClean="0"/>
              <a:t>20</a:t>
            </a:fld>
            <a:endParaRPr lang="en-US"/>
          </a:p>
        </p:txBody>
      </p:sp>
    </p:spTree>
    <p:extLst>
      <p:ext uri="{BB962C8B-B14F-4D97-AF65-F5344CB8AC3E}">
        <p14:creationId xmlns:p14="http://schemas.microsoft.com/office/powerpoint/2010/main" val="410462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Dimension 3</a:t>
            </a:r>
          </a:p>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 House outside condition</a:t>
            </a:r>
          </a:p>
        </p:txBody>
      </p:sp>
      <p:sp>
        <p:nvSpPr>
          <p:cNvPr id="2" name="Slide Number Placeholder 1">
            <a:extLst>
              <a:ext uri="{FF2B5EF4-FFF2-40B4-BE49-F238E27FC236}">
                <a16:creationId xmlns:a16="http://schemas.microsoft.com/office/drawing/2014/main" id="{928D6604-DADC-E711-E4C9-07AACFCCD063}"/>
              </a:ext>
            </a:extLst>
          </p:cNvPr>
          <p:cNvSpPr>
            <a:spLocks noGrp="1"/>
          </p:cNvSpPr>
          <p:nvPr>
            <p:ph type="sldNum" sz="quarter" idx="12"/>
          </p:nvPr>
        </p:nvSpPr>
        <p:spPr/>
        <p:txBody>
          <a:bodyPr/>
          <a:lstStyle/>
          <a:p>
            <a:fld id="{73D5E69A-9867-D34E-91DC-8E0E58CC2B1E}" type="slidenum">
              <a:rPr lang="en-US" smtClean="0"/>
              <a:t>21</a:t>
            </a:fld>
            <a:endParaRPr lang="en-US"/>
          </a:p>
        </p:txBody>
      </p:sp>
    </p:spTree>
    <p:extLst>
      <p:ext uri="{BB962C8B-B14F-4D97-AF65-F5344CB8AC3E}">
        <p14:creationId xmlns:p14="http://schemas.microsoft.com/office/powerpoint/2010/main" val="1132924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car sales&#10;&#10;Description automatically generated">
            <a:extLst>
              <a:ext uri="{FF2B5EF4-FFF2-40B4-BE49-F238E27FC236}">
                <a16:creationId xmlns:a16="http://schemas.microsoft.com/office/drawing/2014/main" id="{A02A78E2-E40A-7BD5-EEB1-6ACFAC6ABE9F}"/>
              </a:ext>
            </a:extLst>
          </p:cNvPr>
          <p:cNvPicPr>
            <a:picLocks noChangeAspect="1"/>
          </p:cNvPicPr>
          <p:nvPr/>
        </p:nvPicPr>
        <p:blipFill>
          <a:blip r:embed="rId3"/>
          <a:stretch>
            <a:fillRect/>
          </a:stretch>
        </p:blipFill>
        <p:spPr>
          <a:xfrm>
            <a:off x="432839" y="0"/>
            <a:ext cx="7772400" cy="4706128"/>
          </a:xfrm>
          <a:prstGeom prst="rect">
            <a:avLst/>
          </a:prstGeom>
        </p:spPr>
      </p:pic>
      <p:pic>
        <p:nvPicPr>
          <p:cNvPr id="7" name="Picture 6" descr="A graph of a car sales&#10;&#10;Description automatically generated">
            <a:extLst>
              <a:ext uri="{FF2B5EF4-FFF2-40B4-BE49-F238E27FC236}">
                <a16:creationId xmlns:a16="http://schemas.microsoft.com/office/drawing/2014/main" id="{4A2E1925-976F-E3F4-202B-C89133D868F4}"/>
              </a:ext>
            </a:extLst>
          </p:cNvPr>
          <p:cNvPicPr>
            <a:picLocks noChangeAspect="1"/>
          </p:cNvPicPr>
          <p:nvPr/>
        </p:nvPicPr>
        <p:blipFill>
          <a:blip r:embed="rId3"/>
          <a:stretch>
            <a:fillRect/>
          </a:stretch>
        </p:blipFill>
        <p:spPr>
          <a:xfrm>
            <a:off x="432839" y="31386"/>
            <a:ext cx="11326322" cy="6858000"/>
          </a:xfrm>
          <a:prstGeom prst="rect">
            <a:avLst/>
          </a:prstGeom>
        </p:spPr>
      </p:pic>
      <p:sp>
        <p:nvSpPr>
          <p:cNvPr id="2" name="Rectangle 1">
            <a:extLst>
              <a:ext uri="{FF2B5EF4-FFF2-40B4-BE49-F238E27FC236}">
                <a16:creationId xmlns:a16="http://schemas.microsoft.com/office/drawing/2014/main" id="{79A537C2-9DFE-1054-8759-724C3BE8C271}"/>
              </a:ext>
            </a:extLst>
          </p:cNvPr>
          <p:cNvSpPr/>
          <p:nvPr/>
        </p:nvSpPr>
        <p:spPr>
          <a:xfrm>
            <a:off x="9295365" y="2957132"/>
            <a:ext cx="1883391" cy="3932254"/>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Slide Number Placeholder 7">
            <a:extLst>
              <a:ext uri="{FF2B5EF4-FFF2-40B4-BE49-F238E27FC236}">
                <a16:creationId xmlns:a16="http://schemas.microsoft.com/office/drawing/2014/main" id="{9CCB7AAD-7B2E-2597-09F5-0707A86D2D0E}"/>
              </a:ext>
            </a:extLst>
          </p:cNvPr>
          <p:cNvSpPr>
            <a:spLocks noGrp="1"/>
          </p:cNvSpPr>
          <p:nvPr>
            <p:ph type="sldNum" sz="quarter" idx="12"/>
          </p:nvPr>
        </p:nvSpPr>
        <p:spPr/>
        <p:txBody>
          <a:bodyPr/>
          <a:lstStyle/>
          <a:p>
            <a:fld id="{73D5E69A-9867-D34E-91DC-8E0E58CC2B1E}" type="slidenum">
              <a:rPr lang="en-US" smtClean="0"/>
              <a:t>22</a:t>
            </a:fld>
            <a:endParaRPr lang="en-US"/>
          </a:p>
        </p:txBody>
      </p:sp>
    </p:spTree>
    <p:extLst>
      <p:ext uri="{BB962C8B-B14F-4D97-AF65-F5344CB8AC3E}">
        <p14:creationId xmlns:p14="http://schemas.microsoft.com/office/powerpoint/2010/main" val="3876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showing a price of water&#10;&#10;Description automatically generated with medium confidence">
            <a:extLst>
              <a:ext uri="{FF2B5EF4-FFF2-40B4-BE49-F238E27FC236}">
                <a16:creationId xmlns:a16="http://schemas.microsoft.com/office/drawing/2014/main" id="{51EA29FA-EC41-F5E2-8AE8-003EED10D34A}"/>
              </a:ext>
            </a:extLst>
          </p:cNvPr>
          <p:cNvPicPr>
            <a:picLocks noChangeAspect="1"/>
          </p:cNvPicPr>
          <p:nvPr/>
        </p:nvPicPr>
        <p:blipFill>
          <a:blip r:embed="rId3"/>
          <a:stretch>
            <a:fillRect/>
          </a:stretch>
        </p:blipFill>
        <p:spPr>
          <a:xfrm>
            <a:off x="579288" y="0"/>
            <a:ext cx="11033423" cy="6858000"/>
          </a:xfrm>
          <a:prstGeom prst="rect">
            <a:avLst/>
          </a:prstGeom>
        </p:spPr>
      </p:pic>
      <p:sp>
        <p:nvSpPr>
          <p:cNvPr id="2" name="Rectangle 1">
            <a:extLst>
              <a:ext uri="{FF2B5EF4-FFF2-40B4-BE49-F238E27FC236}">
                <a16:creationId xmlns:a16="http://schemas.microsoft.com/office/drawing/2014/main" id="{3E616451-4D8F-E007-CE2D-AAFC7D6A4F1A}"/>
              </a:ext>
            </a:extLst>
          </p:cNvPr>
          <p:cNvSpPr/>
          <p:nvPr/>
        </p:nvSpPr>
        <p:spPr>
          <a:xfrm>
            <a:off x="4039737" y="3957852"/>
            <a:ext cx="3671248" cy="2852382"/>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3">
            <a:extLst>
              <a:ext uri="{FF2B5EF4-FFF2-40B4-BE49-F238E27FC236}">
                <a16:creationId xmlns:a16="http://schemas.microsoft.com/office/drawing/2014/main" id="{CECF4D1D-A919-63B6-85A4-656373E801EB}"/>
              </a:ext>
            </a:extLst>
          </p:cNvPr>
          <p:cNvSpPr>
            <a:spLocks noGrp="1"/>
          </p:cNvSpPr>
          <p:nvPr>
            <p:ph type="sldNum" sz="quarter" idx="12"/>
          </p:nvPr>
        </p:nvSpPr>
        <p:spPr/>
        <p:txBody>
          <a:bodyPr/>
          <a:lstStyle/>
          <a:p>
            <a:fld id="{73D5E69A-9867-D34E-91DC-8E0E58CC2B1E}" type="slidenum">
              <a:rPr lang="en-US" smtClean="0"/>
              <a:t>23</a:t>
            </a:fld>
            <a:endParaRPr lang="en-US"/>
          </a:p>
        </p:txBody>
      </p:sp>
    </p:spTree>
    <p:extLst>
      <p:ext uri="{BB962C8B-B14F-4D97-AF65-F5344CB8AC3E}">
        <p14:creationId xmlns:p14="http://schemas.microsoft.com/office/powerpoint/2010/main" val="115587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28B8E6DD-F224-238A-E264-04480D9F5587}"/>
              </a:ext>
            </a:extLst>
          </p:cNvPr>
          <p:cNvPicPr>
            <a:picLocks noChangeAspect="1"/>
          </p:cNvPicPr>
          <p:nvPr/>
        </p:nvPicPr>
        <p:blipFill>
          <a:blip r:embed="rId3"/>
          <a:stretch>
            <a:fillRect/>
          </a:stretch>
        </p:blipFill>
        <p:spPr>
          <a:xfrm>
            <a:off x="345121" y="0"/>
            <a:ext cx="11501758" cy="6858000"/>
          </a:xfrm>
          <a:prstGeom prst="rect">
            <a:avLst/>
          </a:prstGeom>
        </p:spPr>
      </p:pic>
      <p:sp>
        <p:nvSpPr>
          <p:cNvPr id="2" name="Slide Number Placeholder 1">
            <a:extLst>
              <a:ext uri="{FF2B5EF4-FFF2-40B4-BE49-F238E27FC236}">
                <a16:creationId xmlns:a16="http://schemas.microsoft.com/office/drawing/2014/main" id="{6EA5044A-5660-E32F-E7E4-31CD00D69E40}"/>
              </a:ext>
            </a:extLst>
          </p:cNvPr>
          <p:cNvSpPr>
            <a:spLocks noGrp="1"/>
          </p:cNvSpPr>
          <p:nvPr>
            <p:ph type="sldNum" sz="quarter" idx="12"/>
          </p:nvPr>
        </p:nvSpPr>
        <p:spPr/>
        <p:txBody>
          <a:bodyPr/>
          <a:lstStyle/>
          <a:p>
            <a:fld id="{73D5E69A-9867-D34E-91DC-8E0E58CC2B1E}" type="slidenum">
              <a:rPr lang="en-US" smtClean="0"/>
              <a:t>24</a:t>
            </a:fld>
            <a:endParaRPr lang="en-US"/>
          </a:p>
        </p:txBody>
      </p:sp>
    </p:spTree>
    <p:extLst>
      <p:ext uri="{BB962C8B-B14F-4D97-AF65-F5344CB8AC3E}">
        <p14:creationId xmlns:p14="http://schemas.microsoft.com/office/powerpoint/2010/main" val="179100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Dimension 4</a:t>
            </a:r>
          </a:p>
          <a:p>
            <a:pPr marL="0" lvl="5" algn="ctr">
              <a:lnSpc>
                <a:spcPct val="90000"/>
              </a:lnSpc>
            </a:pPr>
            <a:r>
              <a:rPr lang="en-US" sz="3200" b="1" dirty="0">
                <a:solidFill>
                  <a:schemeClr val="bg1"/>
                </a:solidFill>
                <a:latin typeface="Arial" panose="020B0604020202020204" pitchFamily="34" charset="0"/>
                <a:cs typeface="Arial" panose="020B0604020202020204" pitchFamily="34" charset="0"/>
              </a:rPr>
              <a:t>House community environment </a:t>
            </a:r>
          </a:p>
          <a:p>
            <a:pPr marL="0" lvl="5" algn="ctr">
              <a:lnSpc>
                <a:spcPct val="90000"/>
              </a:lnSpc>
            </a:pPr>
            <a:endParaRPr lang="en-US" sz="3200" b="1" dirty="0">
              <a:solidFill>
                <a:schemeClr val="bg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3F68E12-DE7F-EBAD-D26C-EDC51903E8E3}"/>
              </a:ext>
            </a:extLst>
          </p:cNvPr>
          <p:cNvSpPr>
            <a:spLocks noGrp="1"/>
          </p:cNvSpPr>
          <p:nvPr>
            <p:ph type="sldNum" sz="quarter" idx="12"/>
          </p:nvPr>
        </p:nvSpPr>
        <p:spPr/>
        <p:txBody>
          <a:bodyPr/>
          <a:lstStyle/>
          <a:p>
            <a:fld id="{73D5E69A-9867-D34E-91DC-8E0E58CC2B1E}" type="slidenum">
              <a:rPr lang="en-US" smtClean="0"/>
              <a:t>25</a:t>
            </a:fld>
            <a:endParaRPr lang="en-US"/>
          </a:p>
        </p:txBody>
      </p:sp>
    </p:spTree>
    <p:extLst>
      <p:ext uri="{BB962C8B-B14F-4D97-AF65-F5344CB8AC3E}">
        <p14:creationId xmlns:p14="http://schemas.microsoft.com/office/powerpoint/2010/main" val="411256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sales and quality&#10;&#10;Description automatically generated">
            <a:extLst>
              <a:ext uri="{FF2B5EF4-FFF2-40B4-BE49-F238E27FC236}">
                <a16:creationId xmlns:a16="http://schemas.microsoft.com/office/drawing/2014/main" id="{C2C8244F-ABE2-33EC-E89F-B842A55C2314}"/>
              </a:ext>
            </a:extLst>
          </p:cNvPr>
          <p:cNvPicPr>
            <a:picLocks noChangeAspect="1"/>
          </p:cNvPicPr>
          <p:nvPr/>
        </p:nvPicPr>
        <p:blipFill>
          <a:blip r:embed="rId3"/>
          <a:stretch>
            <a:fillRect/>
          </a:stretch>
        </p:blipFill>
        <p:spPr>
          <a:xfrm>
            <a:off x="392031" y="11705"/>
            <a:ext cx="11407938" cy="6846295"/>
          </a:xfrm>
          <a:prstGeom prst="rect">
            <a:avLst/>
          </a:prstGeom>
        </p:spPr>
      </p:pic>
      <p:sp>
        <p:nvSpPr>
          <p:cNvPr id="2" name="Slide Number Placeholder 1">
            <a:extLst>
              <a:ext uri="{FF2B5EF4-FFF2-40B4-BE49-F238E27FC236}">
                <a16:creationId xmlns:a16="http://schemas.microsoft.com/office/drawing/2014/main" id="{870892D5-2FD3-AE21-982B-98A124E64A30}"/>
              </a:ext>
            </a:extLst>
          </p:cNvPr>
          <p:cNvSpPr>
            <a:spLocks noGrp="1"/>
          </p:cNvSpPr>
          <p:nvPr>
            <p:ph type="sldNum" sz="quarter" idx="12"/>
          </p:nvPr>
        </p:nvSpPr>
        <p:spPr/>
        <p:txBody>
          <a:bodyPr/>
          <a:lstStyle/>
          <a:p>
            <a:fld id="{73D5E69A-9867-D34E-91DC-8E0E58CC2B1E}" type="slidenum">
              <a:rPr lang="en-US" smtClean="0"/>
              <a:t>26</a:t>
            </a:fld>
            <a:endParaRPr lang="en-US"/>
          </a:p>
        </p:txBody>
      </p:sp>
    </p:spTree>
    <p:extLst>
      <p:ext uri="{BB962C8B-B14F-4D97-AF65-F5344CB8AC3E}">
        <p14:creationId xmlns:p14="http://schemas.microsoft.com/office/powerpoint/2010/main" val="35129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house style&#10;&#10;Description automatically generated">
            <a:extLst>
              <a:ext uri="{FF2B5EF4-FFF2-40B4-BE49-F238E27FC236}">
                <a16:creationId xmlns:a16="http://schemas.microsoft.com/office/drawing/2014/main" id="{2ADFCB8B-0E4E-1331-DFA8-966416704777}"/>
              </a:ext>
            </a:extLst>
          </p:cNvPr>
          <p:cNvPicPr>
            <a:picLocks noChangeAspect="1"/>
          </p:cNvPicPr>
          <p:nvPr/>
        </p:nvPicPr>
        <p:blipFill>
          <a:blip r:embed="rId3"/>
          <a:stretch>
            <a:fillRect/>
          </a:stretch>
        </p:blipFill>
        <p:spPr>
          <a:xfrm>
            <a:off x="459340" y="0"/>
            <a:ext cx="11273320" cy="6858000"/>
          </a:xfrm>
          <a:prstGeom prst="rect">
            <a:avLst/>
          </a:prstGeom>
        </p:spPr>
      </p:pic>
      <p:sp>
        <p:nvSpPr>
          <p:cNvPr id="3" name="Slide Number Placeholder 2">
            <a:extLst>
              <a:ext uri="{FF2B5EF4-FFF2-40B4-BE49-F238E27FC236}">
                <a16:creationId xmlns:a16="http://schemas.microsoft.com/office/drawing/2014/main" id="{D4AD303C-D2A6-CEFC-1223-E4D76A501110}"/>
              </a:ext>
            </a:extLst>
          </p:cNvPr>
          <p:cNvSpPr>
            <a:spLocks noGrp="1"/>
          </p:cNvSpPr>
          <p:nvPr>
            <p:ph type="sldNum" sz="quarter" idx="12"/>
          </p:nvPr>
        </p:nvSpPr>
        <p:spPr/>
        <p:txBody>
          <a:bodyPr/>
          <a:lstStyle/>
          <a:p>
            <a:fld id="{73D5E69A-9867-D34E-91DC-8E0E58CC2B1E}" type="slidenum">
              <a:rPr lang="en-US" smtClean="0"/>
              <a:t>27</a:t>
            </a:fld>
            <a:endParaRPr lang="en-US"/>
          </a:p>
        </p:txBody>
      </p:sp>
    </p:spTree>
    <p:extLst>
      <p:ext uri="{BB962C8B-B14F-4D97-AF65-F5344CB8AC3E}">
        <p14:creationId xmlns:p14="http://schemas.microsoft.com/office/powerpoint/2010/main" val="105449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Analysis Part 2  </a:t>
            </a:r>
          </a:p>
          <a:p>
            <a:pPr algn="ctr"/>
            <a:r>
              <a:rPr lang="en-US" sz="3200" dirty="0">
                <a:solidFill>
                  <a:schemeClr val="bg1"/>
                </a:solidFill>
                <a:effectLst/>
                <a:latin typeface="Arial" panose="020B0604020202020204" pitchFamily="34" charset="0"/>
                <a:cs typeface="Arial" panose="020B0604020202020204" pitchFamily="34" charset="0"/>
              </a:rPr>
              <a:t>Model Testing :</a:t>
            </a:r>
          </a:p>
          <a:p>
            <a:pPr algn="ctr"/>
            <a:r>
              <a:rPr lang="en-US" sz="3200" dirty="0">
                <a:solidFill>
                  <a:schemeClr val="bg1"/>
                </a:solidFill>
                <a:latin typeface="Arial" panose="020B0604020202020204" pitchFamily="34" charset="0"/>
                <a:cs typeface="Arial" panose="020B0604020202020204" pitchFamily="34" charset="0"/>
              </a:rPr>
              <a:t>Predicting House Prices</a:t>
            </a:r>
            <a:endParaRPr lang="en-US" sz="2000" dirty="0">
              <a:solidFill>
                <a:schemeClr val="bg1"/>
              </a:solidFill>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9E73A7C-95FE-B35F-FB23-20958253415C}"/>
              </a:ext>
            </a:extLst>
          </p:cNvPr>
          <p:cNvSpPr>
            <a:spLocks noGrp="1"/>
          </p:cNvSpPr>
          <p:nvPr>
            <p:ph type="sldNum" sz="quarter" idx="12"/>
          </p:nvPr>
        </p:nvSpPr>
        <p:spPr/>
        <p:txBody>
          <a:bodyPr/>
          <a:lstStyle/>
          <a:p>
            <a:fld id="{73D5E69A-9867-D34E-91DC-8E0E58CC2B1E}" type="slidenum">
              <a:rPr lang="en-US" smtClean="0"/>
              <a:t>28</a:t>
            </a:fld>
            <a:endParaRPr lang="en-US"/>
          </a:p>
        </p:txBody>
      </p:sp>
    </p:spTree>
    <p:extLst>
      <p:ext uri="{BB962C8B-B14F-4D97-AF65-F5344CB8AC3E}">
        <p14:creationId xmlns:p14="http://schemas.microsoft.com/office/powerpoint/2010/main" val="2225683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9AC242-55C9-EAB5-FA52-17AEAD705EF0}"/>
              </a:ext>
            </a:extLst>
          </p:cNvPr>
          <p:cNvSpPr/>
          <p:nvPr/>
        </p:nvSpPr>
        <p:spPr>
          <a:xfrm>
            <a:off x="-1" y="2376"/>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The purpose is to Predict House Prices with Least Error</a:t>
            </a:r>
          </a:p>
          <a:p>
            <a:pPr algn="ctr"/>
            <a:r>
              <a:rPr lang="en-US" sz="2000" dirty="0">
                <a:solidFill>
                  <a:schemeClr val="bg1"/>
                </a:solidFill>
                <a:latin typeface="Arial" panose="020B0604020202020204" pitchFamily="34" charset="0"/>
                <a:cs typeface="Arial" panose="020B0604020202020204" pitchFamily="34" charset="0"/>
              </a:rPr>
              <a:t>Trained 5 models, which are proven to be effective, to predict prices based on Houses information</a:t>
            </a:r>
          </a:p>
          <a:p>
            <a:pPr algn="ctr"/>
            <a:endParaRPr lang="en-US" sz="28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410A782-D3D7-CDBB-C73E-DC41FAC30519}"/>
              </a:ext>
            </a:extLst>
          </p:cNvPr>
          <p:cNvSpPr/>
          <p:nvPr/>
        </p:nvSpPr>
        <p:spPr>
          <a:xfrm>
            <a:off x="690880" y="1209040"/>
            <a:ext cx="3220720" cy="568960"/>
          </a:xfrm>
          <a:prstGeom prst="rect">
            <a:avLst/>
          </a:prstGeom>
          <a:solidFill>
            <a:srgbClr val="3A86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Over 80 Input variables:</a:t>
            </a:r>
          </a:p>
          <a:p>
            <a:pPr algn="ctr"/>
            <a:r>
              <a:rPr lang="en-IN" dirty="0"/>
              <a:t>Information about houses</a:t>
            </a:r>
          </a:p>
        </p:txBody>
      </p:sp>
      <p:sp>
        <p:nvSpPr>
          <p:cNvPr id="6" name="Rectangle 5">
            <a:extLst>
              <a:ext uri="{FF2B5EF4-FFF2-40B4-BE49-F238E27FC236}">
                <a16:creationId xmlns:a16="http://schemas.microsoft.com/office/drawing/2014/main" id="{919A5625-A8E1-F425-27D8-4483FDEB5763}"/>
              </a:ext>
            </a:extLst>
          </p:cNvPr>
          <p:cNvSpPr/>
          <p:nvPr/>
        </p:nvSpPr>
        <p:spPr>
          <a:xfrm>
            <a:off x="690880" y="1914832"/>
            <a:ext cx="322072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Overall Quality</a:t>
            </a:r>
          </a:p>
        </p:txBody>
      </p:sp>
      <p:sp>
        <p:nvSpPr>
          <p:cNvPr id="7" name="Rectangle 6">
            <a:extLst>
              <a:ext uri="{FF2B5EF4-FFF2-40B4-BE49-F238E27FC236}">
                <a16:creationId xmlns:a16="http://schemas.microsoft.com/office/drawing/2014/main" id="{326EE4DE-621D-4AD6-55B1-69F66625067A}"/>
              </a:ext>
            </a:extLst>
          </p:cNvPr>
          <p:cNvSpPr/>
          <p:nvPr/>
        </p:nvSpPr>
        <p:spPr>
          <a:xfrm>
            <a:off x="690880" y="2595880"/>
            <a:ext cx="322072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Above Grade – Living Area</a:t>
            </a:r>
          </a:p>
        </p:txBody>
      </p:sp>
      <p:sp>
        <p:nvSpPr>
          <p:cNvPr id="8" name="Rectangle 7">
            <a:extLst>
              <a:ext uri="{FF2B5EF4-FFF2-40B4-BE49-F238E27FC236}">
                <a16:creationId xmlns:a16="http://schemas.microsoft.com/office/drawing/2014/main" id="{AA77103D-7E3B-1BC0-5FB6-E5E929A1DD28}"/>
              </a:ext>
            </a:extLst>
          </p:cNvPr>
          <p:cNvSpPr/>
          <p:nvPr/>
        </p:nvSpPr>
        <p:spPr>
          <a:xfrm>
            <a:off x="690880" y="3276928"/>
            <a:ext cx="322072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Size of the Garage</a:t>
            </a:r>
          </a:p>
        </p:txBody>
      </p:sp>
      <p:sp>
        <p:nvSpPr>
          <p:cNvPr id="9" name="Rectangle 8">
            <a:extLst>
              <a:ext uri="{FF2B5EF4-FFF2-40B4-BE49-F238E27FC236}">
                <a16:creationId xmlns:a16="http://schemas.microsoft.com/office/drawing/2014/main" id="{0F1FC7CF-55D7-4E86-ABDD-6545AFD471ED}"/>
              </a:ext>
            </a:extLst>
          </p:cNvPr>
          <p:cNvSpPr/>
          <p:nvPr/>
        </p:nvSpPr>
        <p:spPr>
          <a:xfrm>
            <a:off x="690880" y="5238136"/>
            <a:ext cx="322072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Neighbourhood</a:t>
            </a:r>
          </a:p>
        </p:txBody>
      </p:sp>
      <p:sp>
        <p:nvSpPr>
          <p:cNvPr id="10" name="Rectangle 9">
            <a:extLst>
              <a:ext uri="{FF2B5EF4-FFF2-40B4-BE49-F238E27FC236}">
                <a16:creationId xmlns:a16="http://schemas.microsoft.com/office/drawing/2014/main" id="{3155DC51-8128-CF44-E1A7-BF67729775AC}"/>
              </a:ext>
            </a:extLst>
          </p:cNvPr>
          <p:cNvSpPr/>
          <p:nvPr/>
        </p:nvSpPr>
        <p:spPr>
          <a:xfrm>
            <a:off x="690880" y="6030288"/>
            <a:ext cx="322072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Lot Size in square feet</a:t>
            </a:r>
          </a:p>
        </p:txBody>
      </p:sp>
      <p:cxnSp>
        <p:nvCxnSpPr>
          <p:cNvPr id="12" name="Straight Connector 11">
            <a:extLst>
              <a:ext uri="{FF2B5EF4-FFF2-40B4-BE49-F238E27FC236}">
                <a16:creationId xmlns:a16="http://schemas.microsoft.com/office/drawing/2014/main" id="{47673A1F-ED96-9BB2-2825-3BB42B42859B}"/>
              </a:ext>
            </a:extLst>
          </p:cNvPr>
          <p:cNvCxnSpPr>
            <a:cxnSpLocks/>
          </p:cNvCxnSpPr>
          <p:nvPr/>
        </p:nvCxnSpPr>
        <p:spPr>
          <a:xfrm>
            <a:off x="2204720" y="3968136"/>
            <a:ext cx="0" cy="1193144"/>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 name="Double Bracket 14">
            <a:extLst>
              <a:ext uri="{FF2B5EF4-FFF2-40B4-BE49-F238E27FC236}">
                <a16:creationId xmlns:a16="http://schemas.microsoft.com/office/drawing/2014/main" id="{E25D423A-26CD-7882-D47B-A78D1E3C0316}"/>
              </a:ext>
            </a:extLst>
          </p:cNvPr>
          <p:cNvSpPr/>
          <p:nvPr/>
        </p:nvSpPr>
        <p:spPr>
          <a:xfrm>
            <a:off x="4460241" y="1199208"/>
            <a:ext cx="3515357" cy="527304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15">
            <a:extLst>
              <a:ext uri="{FF2B5EF4-FFF2-40B4-BE49-F238E27FC236}">
                <a16:creationId xmlns:a16="http://schemas.microsoft.com/office/drawing/2014/main" id="{7BA35128-42D6-EEF1-6CB3-82E4B301288C}"/>
              </a:ext>
            </a:extLst>
          </p:cNvPr>
          <p:cNvSpPr/>
          <p:nvPr/>
        </p:nvSpPr>
        <p:spPr>
          <a:xfrm>
            <a:off x="8524240" y="1199208"/>
            <a:ext cx="3220718" cy="5283200"/>
          </a:xfrm>
          <a:prstGeom prst="rect">
            <a:avLst/>
          </a:prstGeom>
          <a:solidFill>
            <a:srgbClr val="3A86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Output Variable : </a:t>
            </a:r>
          </a:p>
          <a:p>
            <a:pPr algn="ctr"/>
            <a:r>
              <a:rPr lang="en-IN" sz="2400" b="1" dirty="0"/>
              <a:t>Housing Sales Price</a:t>
            </a:r>
          </a:p>
        </p:txBody>
      </p:sp>
      <p:sp>
        <p:nvSpPr>
          <p:cNvPr id="17" name="Flowchart: Alternate Process 16">
            <a:extLst>
              <a:ext uri="{FF2B5EF4-FFF2-40B4-BE49-F238E27FC236}">
                <a16:creationId xmlns:a16="http://schemas.microsoft.com/office/drawing/2014/main" id="{80BC87F8-59A6-DC1C-8C72-24F57D9EAC33}"/>
              </a:ext>
            </a:extLst>
          </p:cNvPr>
          <p:cNvSpPr/>
          <p:nvPr/>
        </p:nvSpPr>
        <p:spPr>
          <a:xfrm>
            <a:off x="4988560" y="1605280"/>
            <a:ext cx="2509520" cy="4425008"/>
          </a:xfrm>
          <a:prstGeom prst="flowChartAlternateProcess">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Lasso Regression</a:t>
            </a:r>
          </a:p>
          <a:p>
            <a:pPr algn="ctr"/>
            <a:r>
              <a:rPr lang="en-IN" dirty="0">
                <a:solidFill>
                  <a:schemeClr val="tx1"/>
                </a:solidFill>
              </a:rPr>
              <a:t>Ridge Regression</a:t>
            </a:r>
          </a:p>
          <a:p>
            <a:pPr algn="ctr"/>
            <a:r>
              <a:rPr lang="en-IN" dirty="0">
                <a:solidFill>
                  <a:schemeClr val="tx1"/>
                </a:solidFill>
              </a:rPr>
              <a:t>Decision Tree</a:t>
            </a:r>
          </a:p>
          <a:p>
            <a:pPr algn="ctr"/>
            <a:r>
              <a:rPr lang="en-IN" dirty="0">
                <a:solidFill>
                  <a:schemeClr val="tx1"/>
                </a:solidFill>
              </a:rPr>
              <a:t>Linear Regression</a:t>
            </a:r>
          </a:p>
          <a:p>
            <a:pPr algn="ctr"/>
            <a:r>
              <a:rPr lang="en-IN" dirty="0">
                <a:solidFill>
                  <a:schemeClr val="tx1"/>
                </a:solidFill>
              </a:rPr>
              <a:t>Random Forest</a:t>
            </a:r>
          </a:p>
        </p:txBody>
      </p:sp>
      <p:sp>
        <p:nvSpPr>
          <p:cNvPr id="2" name="Slide Number Placeholder 1">
            <a:extLst>
              <a:ext uri="{FF2B5EF4-FFF2-40B4-BE49-F238E27FC236}">
                <a16:creationId xmlns:a16="http://schemas.microsoft.com/office/drawing/2014/main" id="{08FDB172-DE93-23DD-19CF-0AB01A83C0BD}"/>
              </a:ext>
            </a:extLst>
          </p:cNvPr>
          <p:cNvSpPr>
            <a:spLocks noGrp="1"/>
          </p:cNvSpPr>
          <p:nvPr>
            <p:ph type="sldNum" sz="quarter" idx="12"/>
          </p:nvPr>
        </p:nvSpPr>
        <p:spPr/>
        <p:txBody>
          <a:bodyPr/>
          <a:lstStyle/>
          <a:p>
            <a:fld id="{73D5E69A-9867-D34E-91DC-8E0E58CC2B1E}" type="slidenum">
              <a:rPr lang="en-US" smtClean="0"/>
              <a:t>29</a:t>
            </a:fld>
            <a:endParaRPr lang="en-US"/>
          </a:p>
        </p:txBody>
      </p:sp>
    </p:spTree>
    <p:extLst>
      <p:ext uri="{BB962C8B-B14F-4D97-AF65-F5344CB8AC3E}">
        <p14:creationId xmlns:p14="http://schemas.microsoft.com/office/powerpoint/2010/main" val="156634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Analysis Part 1 </a:t>
            </a:r>
          </a:p>
          <a:p>
            <a:pPr algn="ctr"/>
            <a:r>
              <a:rPr lang="en-US" sz="3200" dirty="0">
                <a:solidFill>
                  <a:schemeClr val="bg1"/>
                </a:solidFill>
                <a:latin typeface="Arial" panose="020B0604020202020204" pitchFamily="34" charset="0"/>
                <a:cs typeface="Arial" panose="020B0604020202020204" pitchFamily="34" charset="0"/>
              </a:rPr>
              <a:t>Exploratory Data Analysis</a:t>
            </a:r>
            <a:endParaRPr lang="en-US" sz="2000" dirty="0">
              <a:solidFill>
                <a:schemeClr val="bg1"/>
              </a:solidFill>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255C633-E646-D6CF-309D-81A6576A67D7}"/>
              </a:ext>
            </a:extLst>
          </p:cNvPr>
          <p:cNvSpPr>
            <a:spLocks noGrp="1"/>
          </p:cNvSpPr>
          <p:nvPr>
            <p:ph type="sldNum" sz="quarter" idx="12"/>
          </p:nvPr>
        </p:nvSpPr>
        <p:spPr/>
        <p:txBody>
          <a:bodyPr/>
          <a:lstStyle/>
          <a:p>
            <a:fld id="{73D5E69A-9867-D34E-91DC-8E0E58CC2B1E}" type="slidenum">
              <a:rPr lang="en-US" smtClean="0"/>
              <a:t>3</a:t>
            </a:fld>
            <a:endParaRPr lang="en-US"/>
          </a:p>
        </p:txBody>
      </p:sp>
    </p:spTree>
    <p:extLst>
      <p:ext uri="{BB962C8B-B14F-4D97-AF65-F5344CB8AC3E}">
        <p14:creationId xmlns:p14="http://schemas.microsoft.com/office/powerpoint/2010/main" val="2007997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317FD3-7B82-C860-95E6-4E2FFB55E1FB}"/>
              </a:ext>
            </a:extLst>
          </p:cNvPr>
          <p:cNvSpPr/>
          <p:nvPr/>
        </p:nvSpPr>
        <p:spPr>
          <a:xfrm>
            <a:off x="-1" y="2376"/>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A glance at the dataset</a:t>
            </a:r>
          </a:p>
          <a:p>
            <a:pPr algn="ctr"/>
            <a:endParaRPr lang="en-US" sz="2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79F6D3E-CCD3-28D7-DD7B-20109813F84B}"/>
              </a:ext>
            </a:extLst>
          </p:cNvPr>
          <p:cNvSpPr/>
          <p:nvPr/>
        </p:nvSpPr>
        <p:spPr>
          <a:xfrm>
            <a:off x="5757548" y="2664808"/>
            <a:ext cx="1875784" cy="13251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5" name="Diagram 14">
            <a:extLst>
              <a:ext uri="{FF2B5EF4-FFF2-40B4-BE49-F238E27FC236}">
                <a16:creationId xmlns:a16="http://schemas.microsoft.com/office/drawing/2014/main" id="{885B6458-EC25-A58B-90C4-269F480B0D39}"/>
              </a:ext>
            </a:extLst>
          </p:cNvPr>
          <p:cNvGraphicFramePr/>
          <p:nvPr>
            <p:extLst>
              <p:ext uri="{D42A27DB-BD31-4B8C-83A1-F6EECF244321}">
                <p14:modId xmlns:p14="http://schemas.microsoft.com/office/powerpoint/2010/main" val="2403093930"/>
              </p:ext>
            </p:extLst>
          </p:nvPr>
        </p:nvGraphicFramePr>
        <p:xfrm>
          <a:off x="1559560" y="2464244"/>
          <a:ext cx="915415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a:extLst>
              <a:ext uri="{FF2B5EF4-FFF2-40B4-BE49-F238E27FC236}">
                <a16:creationId xmlns:a16="http://schemas.microsoft.com/office/drawing/2014/main" id="{F1CA6956-51B2-B733-21F9-1D1057054D1D}"/>
              </a:ext>
            </a:extLst>
          </p:cNvPr>
          <p:cNvSpPr/>
          <p:nvPr/>
        </p:nvSpPr>
        <p:spPr>
          <a:xfrm>
            <a:off x="3840480" y="1026160"/>
            <a:ext cx="4511040" cy="56896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Attributes </a:t>
            </a:r>
            <a:r>
              <a:rPr lang="en-US" dirty="0">
                <a:solidFill>
                  <a:schemeClr val="tx1"/>
                </a:solidFill>
              </a:rPr>
              <a:t>: 80 Independent and 1 Dependent</a:t>
            </a:r>
          </a:p>
        </p:txBody>
      </p:sp>
      <p:sp>
        <p:nvSpPr>
          <p:cNvPr id="18" name="Rectangle 17">
            <a:extLst>
              <a:ext uri="{FF2B5EF4-FFF2-40B4-BE49-F238E27FC236}">
                <a16:creationId xmlns:a16="http://schemas.microsoft.com/office/drawing/2014/main" id="{D0060A67-9E5B-5F68-4503-AADB62E9BC9D}"/>
              </a:ext>
            </a:extLst>
          </p:cNvPr>
          <p:cNvSpPr/>
          <p:nvPr/>
        </p:nvSpPr>
        <p:spPr>
          <a:xfrm>
            <a:off x="3840480" y="1684422"/>
            <a:ext cx="4592321" cy="1162583"/>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Type :</a:t>
            </a:r>
          </a:p>
          <a:p>
            <a:pPr algn="ctr"/>
            <a:r>
              <a:rPr lang="en-US" dirty="0">
                <a:solidFill>
                  <a:schemeClr val="tx1"/>
                </a:solidFill>
              </a:rPr>
              <a:t>Object - 43</a:t>
            </a:r>
          </a:p>
          <a:p>
            <a:pPr algn="ctr"/>
            <a:r>
              <a:rPr lang="en-US" dirty="0">
                <a:solidFill>
                  <a:schemeClr val="tx1"/>
                </a:solidFill>
              </a:rPr>
              <a:t>Integer - 35</a:t>
            </a:r>
          </a:p>
          <a:p>
            <a:pPr algn="ctr"/>
            <a:r>
              <a:rPr lang="en-US" dirty="0">
                <a:solidFill>
                  <a:schemeClr val="tx1"/>
                </a:solidFill>
              </a:rPr>
              <a:t>Float - 3</a:t>
            </a:r>
          </a:p>
        </p:txBody>
      </p:sp>
      <p:sp>
        <p:nvSpPr>
          <p:cNvPr id="19" name="Rectangle 18">
            <a:extLst>
              <a:ext uri="{FF2B5EF4-FFF2-40B4-BE49-F238E27FC236}">
                <a16:creationId xmlns:a16="http://schemas.microsoft.com/office/drawing/2014/main" id="{818F060B-FE8F-D9DC-E143-67889C25DC9F}"/>
              </a:ext>
            </a:extLst>
          </p:cNvPr>
          <p:cNvSpPr/>
          <p:nvPr/>
        </p:nvSpPr>
        <p:spPr>
          <a:xfrm>
            <a:off x="3840479" y="2936307"/>
            <a:ext cx="4592321" cy="568960"/>
          </a:xfrm>
          <a:prstGeom prst="rect">
            <a:avLst/>
          </a:prstGeom>
          <a:solidFill>
            <a:srgbClr val="3A8682"/>
          </a:solid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Categorization</a:t>
            </a:r>
            <a:endParaRPr lang="en-US" dirty="0">
              <a:solidFill>
                <a:schemeClr val="bg1"/>
              </a:solidFill>
            </a:endParaRPr>
          </a:p>
        </p:txBody>
      </p:sp>
      <p:sp>
        <p:nvSpPr>
          <p:cNvPr id="2" name="Slide Number Placeholder 1">
            <a:extLst>
              <a:ext uri="{FF2B5EF4-FFF2-40B4-BE49-F238E27FC236}">
                <a16:creationId xmlns:a16="http://schemas.microsoft.com/office/drawing/2014/main" id="{D2A92D50-06F2-C3F6-27A1-4A628B1F9C1D}"/>
              </a:ext>
            </a:extLst>
          </p:cNvPr>
          <p:cNvSpPr>
            <a:spLocks noGrp="1"/>
          </p:cNvSpPr>
          <p:nvPr>
            <p:ph type="sldNum" sz="quarter" idx="12"/>
          </p:nvPr>
        </p:nvSpPr>
        <p:spPr/>
        <p:txBody>
          <a:bodyPr/>
          <a:lstStyle/>
          <a:p>
            <a:fld id="{73D5E69A-9867-D34E-91DC-8E0E58CC2B1E}" type="slidenum">
              <a:rPr lang="en-US" smtClean="0"/>
              <a:t>30</a:t>
            </a:fld>
            <a:endParaRPr lang="en-US"/>
          </a:p>
        </p:txBody>
      </p:sp>
    </p:spTree>
    <p:extLst>
      <p:ext uri="{BB962C8B-B14F-4D97-AF65-F5344CB8AC3E}">
        <p14:creationId xmlns:p14="http://schemas.microsoft.com/office/powerpoint/2010/main" val="3243490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C28DD-5656-CD37-625D-B936F2C115DD}"/>
              </a:ext>
            </a:extLst>
          </p:cNvPr>
          <p:cNvSpPr/>
          <p:nvPr/>
        </p:nvSpPr>
        <p:spPr>
          <a:xfrm>
            <a:off x="-1" y="2376"/>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Data Cleaning and Transformation</a:t>
            </a:r>
          </a:p>
          <a:p>
            <a:pPr algn="ctr"/>
            <a:r>
              <a:rPr lang="en-US" sz="2000" dirty="0" err="1">
                <a:solidFill>
                  <a:schemeClr val="bg1"/>
                </a:solidFill>
                <a:latin typeface="Arial" panose="020B0604020202020204" pitchFamily="34" charset="0"/>
                <a:cs typeface="Arial" panose="020B0604020202020204" pitchFamily="34" charset="0"/>
              </a:rPr>
              <a:t>Explorating</a:t>
            </a:r>
            <a:r>
              <a:rPr lang="en-US" sz="2000" dirty="0">
                <a:solidFill>
                  <a:schemeClr val="bg1"/>
                </a:solidFill>
                <a:latin typeface="Arial" panose="020B0604020202020204" pitchFamily="34" charset="0"/>
                <a:cs typeface="Arial" panose="020B0604020202020204" pitchFamily="34" charset="0"/>
              </a:rPr>
              <a:t> dataset is the foundation of the following pre-processing and modelling</a:t>
            </a:r>
          </a:p>
          <a:p>
            <a:pPr algn="ct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C634B7B-CA43-EDE9-85A4-3448B1C662FA}"/>
              </a:ext>
            </a:extLst>
          </p:cNvPr>
          <p:cNvSpPr txBox="1"/>
          <p:nvPr/>
        </p:nvSpPr>
        <p:spPr>
          <a:xfrm>
            <a:off x="978229" y="2514400"/>
            <a:ext cx="3810350" cy="523220"/>
          </a:xfrm>
          <a:prstGeom prst="rect">
            <a:avLst/>
          </a:prstGeom>
          <a:noFill/>
        </p:spPr>
        <p:txBody>
          <a:bodyPr wrap="square" rtlCol="0">
            <a:spAutoFit/>
          </a:bodyPr>
          <a:lstStyle/>
          <a:p>
            <a:r>
              <a:rPr lang="en-US" sz="1400" b="0" i="0" dirty="0">
                <a:effectLst/>
                <a:latin typeface="Roboto" panose="020F0502020204030204" pitchFamily="2" charset="0"/>
              </a:rPr>
              <a:t>Here are the dimensions of the training and testing sets respectively</a:t>
            </a:r>
            <a:endParaRPr lang="en-IN" sz="1400" dirty="0"/>
          </a:p>
        </p:txBody>
      </p:sp>
      <p:sp>
        <p:nvSpPr>
          <p:cNvPr id="8" name="TextBox 7">
            <a:extLst>
              <a:ext uri="{FF2B5EF4-FFF2-40B4-BE49-F238E27FC236}">
                <a16:creationId xmlns:a16="http://schemas.microsoft.com/office/drawing/2014/main" id="{B8E8CB87-6E75-BD0B-F078-3219E9AA2874}"/>
              </a:ext>
            </a:extLst>
          </p:cNvPr>
          <p:cNvSpPr txBox="1"/>
          <p:nvPr/>
        </p:nvSpPr>
        <p:spPr>
          <a:xfrm>
            <a:off x="5593088" y="1331618"/>
            <a:ext cx="6530464" cy="523220"/>
          </a:xfrm>
          <a:prstGeom prst="rect">
            <a:avLst/>
          </a:prstGeom>
          <a:noFill/>
        </p:spPr>
        <p:txBody>
          <a:bodyPr wrap="square" rtlCol="0">
            <a:spAutoFit/>
          </a:bodyPr>
          <a:lstStyle/>
          <a:p>
            <a:r>
              <a:rPr lang="en-US" sz="1400" b="0" i="0" dirty="0">
                <a:effectLst/>
                <a:latin typeface="Roboto" panose="02000000000000000000" pitchFamily="2" charset="0"/>
              </a:rPr>
              <a:t>Now, let’s combine training and testing into a single dataset and take a look at the count of missing values</a:t>
            </a:r>
            <a:endParaRPr lang="en-IN" sz="1400" dirty="0"/>
          </a:p>
        </p:txBody>
      </p:sp>
      <p:pic>
        <p:nvPicPr>
          <p:cNvPr id="10" name="Picture 9">
            <a:extLst>
              <a:ext uri="{FF2B5EF4-FFF2-40B4-BE49-F238E27FC236}">
                <a16:creationId xmlns:a16="http://schemas.microsoft.com/office/drawing/2014/main" id="{64CB24E1-8DD2-BD86-0E50-A78213138040}"/>
              </a:ext>
            </a:extLst>
          </p:cNvPr>
          <p:cNvPicPr>
            <a:picLocks noChangeAspect="1"/>
          </p:cNvPicPr>
          <p:nvPr/>
        </p:nvPicPr>
        <p:blipFill>
          <a:blip r:embed="rId3"/>
          <a:stretch>
            <a:fillRect/>
          </a:stretch>
        </p:blipFill>
        <p:spPr>
          <a:xfrm>
            <a:off x="6192528" y="1857214"/>
            <a:ext cx="4980968" cy="5000786"/>
          </a:xfrm>
          <a:prstGeom prst="rect">
            <a:avLst/>
          </a:prstGeom>
        </p:spPr>
      </p:pic>
      <p:sp>
        <p:nvSpPr>
          <p:cNvPr id="2" name="Slide Number Placeholder 1">
            <a:extLst>
              <a:ext uri="{FF2B5EF4-FFF2-40B4-BE49-F238E27FC236}">
                <a16:creationId xmlns:a16="http://schemas.microsoft.com/office/drawing/2014/main" id="{169FCEEB-4F13-70CD-71FD-9AFD8DC67615}"/>
              </a:ext>
            </a:extLst>
          </p:cNvPr>
          <p:cNvSpPr>
            <a:spLocks noGrp="1"/>
          </p:cNvSpPr>
          <p:nvPr>
            <p:ph type="sldNum" sz="quarter" idx="12"/>
          </p:nvPr>
        </p:nvSpPr>
        <p:spPr/>
        <p:txBody>
          <a:bodyPr/>
          <a:lstStyle/>
          <a:p>
            <a:fld id="{73D5E69A-9867-D34E-91DC-8E0E58CC2B1E}" type="slidenum">
              <a:rPr lang="en-US" smtClean="0"/>
              <a:t>31</a:t>
            </a:fld>
            <a:endParaRPr lang="en-US"/>
          </a:p>
        </p:txBody>
      </p:sp>
      <p:sp>
        <p:nvSpPr>
          <p:cNvPr id="6" name="TextBox 5">
            <a:extLst>
              <a:ext uri="{FF2B5EF4-FFF2-40B4-BE49-F238E27FC236}">
                <a16:creationId xmlns:a16="http://schemas.microsoft.com/office/drawing/2014/main" id="{3FE54501-5055-2B7B-87AA-D931FA539436}"/>
              </a:ext>
            </a:extLst>
          </p:cNvPr>
          <p:cNvSpPr txBox="1"/>
          <p:nvPr/>
        </p:nvSpPr>
        <p:spPr>
          <a:xfrm>
            <a:off x="978229" y="3252486"/>
            <a:ext cx="2885149" cy="1477328"/>
          </a:xfrm>
          <a:prstGeom prst="rect">
            <a:avLst/>
          </a:prstGeom>
          <a:noFill/>
        </p:spPr>
        <p:txBody>
          <a:bodyPr wrap="none" rtlCol="0">
            <a:spAutoFit/>
          </a:bodyPr>
          <a:lstStyle/>
          <a:p>
            <a:r>
              <a:rPr lang="en-US" dirty="0"/>
              <a:t>Training data has: </a:t>
            </a:r>
          </a:p>
          <a:p>
            <a:r>
              <a:rPr lang="en-US" b="1" dirty="0"/>
              <a:t>1460</a:t>
            </a:r>
            <a:r>
              <a:rPr lang="en-US" dirty="0"/>
              <a:t> entries and </a:t>
            </a:r>
            <a:r>
              <a:rPr lang="en-US" b="1" dirty="0"/>
              <a:t>75 </a:t>
            </a:r>
            <a:r>
              <a:rPr lang="en-US" dirty="0"/>
              <a:t>features</a:t>
            </a:r>
          </a:p>
          <a:p>
            <a:endParaRPr lang="en-US" dirty="0"/>
          </a:p>
          <a:p>
            <a:r>
              <a:rPr lang="en-US" dirty="0"/>
              <a:t>Where as our Test data has : </a:t>
            </a:r>
          </a:p>
          <a:p>
            <a:r>
              <a:rPr lang="en-US" b="1" dirty="0"/>
              <a:t>1459</a:t>
            </a:r>
            <a:r>
              <a:rPr lang="en-US" dirty="0"/>
              <a:t> </a:t>
            </a:r>
            <a:r>
              <a:rPr lang="en-US" dirty="0" err="1"/>
              <a:t>entrie</a:t>
            </a:r>
            <a:r>
              <a:rPr lang="en-US" dirty="0"/>
              <a:t> and </a:t>
            </a:r>
            <a:r>
              <a:rPr lang="en-US" b="1" dirty="0"/>
              <a:t>74</a:t>
            </a:r>
            <a:r>
              <a:rPr lang="en-US" dirty="0"/>
              <a:t> features </a:t>
            </a:r>
          </a:p>
        </p:txBody>
      </p:sp>
    </p:spTree>
    <p:extLst>
      <p:ext uri="{BB962C8B-B14F-4D97-AF65-F5344CB8AC3E}">
        <p14:creationId xmlns:p14="http://schemas.microsoft.com/office/powerpoint/2010/main" val="3617755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FB82EB-C0AD-DE7C-694D-98DBB98E9B90}"/>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Missing Value Imputation of Train dataset</a:t>
            </a:r>
          </a:p>
          <a:p>
            <a:pPr algn="ctr"/>
            <a:endParaRPr lang="en-US" sz="2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38A2DEC-FA53-C7C9-6746-1483FC74A503}"/>
              </a:ext>
            </a:extLst>
          </p:cNvPr>
          <p:cNvSpPr/>
          <p:nvPr/>
        </p:nvSpPr>
        <p:spPr>
          <a:xfrm>
            <a:off x="680720" y="1229524"/>
            <a:ext cx="883920" cy="2418080"/>
          </a:xfrm>
          <a:prstGeom prst="rect">
            <a:avLst/>
          </a:prstGeom>
          <a:solidFill>
            <a:srgbClr val="3A86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Pseudo Missing Value</a:t>
            </a:r>
          </a:p>
        </p:txBody>
      </p:sp>
      <p:sp>
        <p:nvSpPr>
          <p:cNvPr id="7" name="Rectangle 6">
            <a:extLst>
              <a:ext uri="{FF2B5EF4-FFF2-40B4-BE49-F238E27FC236}">
                <a16:creationId xmlns:a16="http://schemas.microsoft.com/office/drawing/2014/main" id="{219F0162-6D94-7661-EC2E-699148DC702E}"/>
              </a:ext>
            </a:extLst>
          </p:cNvPr>
          <p:cNvSpPr/>
          <p:nvPr/>
        </p:nvSpPr>
        <p:spPr>
          <a:xfrm>
            <a:off x="680720" y="3931920"/>
            <a:ext cx="883920" cy="2418080"/>
          </a:xfrm>
          <a:prstGeom prst="rect">
            <a:avLst/>
          </a:prstGeom>
          <a:solidFill>
            <a:srgbClr val="3A86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Real Missing Value</a:t>
            </a:r>
          </a:p>
        </p:txBody>
      </p:sp>
      <p:sp>
        <p:nvSpPr>
          <p:cNvPr id="8" name="Isosceles Triangle 7">
            <a:extLst>
              <a:ext uri="{FF2B5EF4-FFF2-40B4-BE49-F238E27FC236}">
                <a16:creationId xmlns:a16="http://schemas.microsoft.com/office/drawing/2014/main" id="{5C70A1BD-3282-69D2-16EC-22E709E0EAE2}"/>
              </a:ext>
            </a:extLst>
          </p:cNvPr>
          <p:cNvSpPr/>
          <p:nvPr/>
        </p:nvSpPr>
        <p:spPr>
          <a:xfrm rot="5400000">
            <a:off x="4187349" y="2380570"/>
            <a:ext cx="1566099" cy="347835"/>
          </a:xfrm>
          <a:prstGeom prst="triangle">
            <a:avLst>
              <a:gd name="adj" fmla="val 45633"/>
            </a:avLst>
          </a:prstGeom>
          <a:solidFill>
            <a:srgbClr val="3A8682"/>
          </a:solidFill>
          <a:ln>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D279924-2F88-FF7E-96DE-840579EEE6AF}"/>
              </a:ext>
            </a:extLst>
          </p:cNvPr>
          <p:cNvSpPr/>
          <p:nvPr/>
        </p:nvSpPr>
        <p:spPr>
          <a:xfrm>
            <a:off x="5497902" y="1605069"/>
            <a:ext cx="2071298" cy="1638179"/>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 Alley Access</a:t>
            </a:r>
          </a:p>
          <a:p>
            <a:pPr algn="ctr"/>
            <a:r>
              <a:rPr lang="en-IN" sz="1400" dirty="0">
                <a:solidFill>
                  <a:schemeClr val="tx1"/>
                </a:solidFill>
              </a:rPr>
              <a:t>No Pool</a:t>
            </a:r>
          </a:p>
          <a:p>
            <a:pPr algn="ctr"/>
            <a:r>
              <a:rPr lang="en-IN" sz="1400" dirty="0">
                <a:solidFill>
                  <a:schemeClr val="tx1"/>
                </a:solidFill>
              </a:rPr>
              <a:t>All covered</a:t>
            </a:r>
          </a:p>
          <a:p>
            <a:pPr algn="ctr"/>
            <a:r>
              <a:rPr lang="en-IN" sz="1400" dirty="0">
                <a:solidFill>
                  <a:schemeClr val="tx1"/>
                </a:solidFill>
              </a:rPr>
              <a:t>No Fence</a:t>
            </a:r>
          </a:p>
          <a:p>
            <a:pPr algn="ctr"/>
            <a:r>
              <a:rPr lang="en-IN" sz="1400" dirty="0">
                <a:solidFill>
                  <a:schemeClr val="tx1"/>
                </a:solidFill>
              </a:rPr>
              <a:t>No Fireplace</a:t>
            </a:r>
          </a:p>
          <a:p>
            <a:pPr algn="ctr"/>
            <a:r>
              <a:rPr lang="en-IN" sz="1400" dirty="0">
                <a:solidFill>
                  <a:schemeClr val="tx1"/>
                </a:solidFill>
              </a:rPr>
              <a:t>No garage</a:t>
            </a:r>
          </a:p>
          <a:p>
            <a:pPr algn="ctr"/>
            <a:endParaRPr lang="en-IN" sz="1400" dirty="0">
              <a:solidFill>
                <a:schemeClr val="tx1"/>
              </a:solidFill>
            </a:endParaRPr>
          </a:p>
        </p:txBody>
      </p:sp>
      <p:sp>
        <p:nvSpPr>
          <p:cNvPr id="11" name="Rectangle 10">
            <a:extLst>
              <a:ext uri="{FF2B5EF4-FFF2-40B4-BE49-F238E27FC236}">
                <a16:creationId xmlns:a16="http://schemas.microsoft.com/office/drawing/2014/main" id="{8B7BDA17-E9D1-479B-82C4-F2713C131A5A}"/>
              </a:ext>
            </a:extLst>
          </p:cNvPr>
          <p:cNvSpPr/>
          <p:nvPr/>
        </p:nvSpPr>
        <p:spPr>
          <a:xfrm>
            <a:off x="5497902" y="4052532"/>
            <a:ext cx="2071298" cy="1774957"/>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37 No Basement</a:t>
            </a:r>
          </a:p>
          <a:p>
            <a:pPr algn="ctr"/>
            <a:r>
              <a:rPr lang="en-IN" sz="1400" dirty="0">
                <a:solidFill>
                  <a:schemeClr val="tx1"/>
                </a:solidFill>
              </a:rPr>
              <a:t>Id 949 misses Exposure</a:t>
            </a:r>
          </a:p>
          <a:p>
            <a:pPr algn="ctr"/>
            <a:r>
              <a:rPr lang="en-IN" sz="1400" dirty="0">
                <a:solidFill>
                  <a:schemeClr val="tx1"/>
                </a:solidFill>
              </a:rPr>
              <a:t>ID333 misses FinType2</a:t>
            </a:r>
          </a:p>
          <a:p>
            <a:pPr algn="ctr"/>
            <a:r>
              <a:rPr lang="en-IN" sz="1400" dirty="0">
                <a:solidFill>
                  <a:schemeClr val="tx1"/>
                </a:solidFill>
              </a:rPr>
              <a:t>259 misses Lot Frontage</a:t>
            </a:r>
          </a:p>
          <a:p>
            <a:pPr algn="ctr"/>
            <a:r>
              <a:rPr lang="en-IN" sz="1400" dirty="0">
                <a:solidFill>
                  <a:schemeClr val="tx1"/>
                </a:solidFill>
              </a:rPr>
              <a:t>8 miss </a:t>
            </a:r>
            <a:r>
              <a:rPr lang="en-IN" sz="1400" dirty="0" err="1">
                <a:solidFill>
                  <a:schemeClr val="tx1"/>
                </a:solidFill>
              </a:rPr>
              <a:t>MasVnrtyoe</a:t>
            </a:r>
            <a:endParaRPr lang="en-IN" sz="1400" dirty="0">
              <a:solidFill>
                <a:schemeClr val="tx1"/>
              </a:solidFill>
            </a:endParaRPr>
          </a:p>
          <a:p>
            <a:pPr algn="ctr"/>
            <a:r>
              <a:rPr lang="en-IN" sz="1400" dirty="0">
                <a:solidFill>
                  <a:schemeClr val="tx1"/>
                </a:solidFill>
              </a:rPr>
              <a:t>8 miss </a:t>
            </a:r>
            <a:r>
              <a:rPr lang="en-IN" sz="1400" dirty="0" err="1">
                <a:solidFill>
                  <a:schemeClr val="tx1"/>
                </a:solidFill>
              </a:rPr>
              <a:t>MasVnrArea</a:t>
            </a:r>
            <a:endParaRPr lang="en-IN" sz="1400" dirty="0">
              <a:solidFill>
                <a:schemeClr val="tx1"/>
              </a:solidFill>
            </a:endParaRPr>
          </a:p>
          <a:p>
            <a:pPr algn="ctr"/>
            <a:r>
              <a:rPr lang="en-IN" sz="1400" dirty="0">
                <a:solidFill>
                  <a:schemeClr val="tx1"/>
                </a:solidFill>
              </a:rPr>
              <a:t>1 Electrical</a:t>
            </a:r>
          </a:p>
          <a:p>
            <a:pPr algn="ctr"/>
            <a:endParaRPr lang="en-IN" sz="1400" dirty="0">
              <a:solidFill>
                <a:schemeClr val="tx1"/>
              </a:solidFill>
            </a:endParaRPr>
          </a:p>
        </p:txBody>
      </p:sp>
      <p:sp>
        <p:nvSpPr>
          <p:cNvPr id="12" name="Rectangle: Diagonal Corners Rounded 11">
            <a:extLst>
              <a:ext uri="{FF2B5EF4-FFF2-40B4-BE49-F238E27FC236}">
                <a16:creationId xmlns:a16="http://schemas.microsoft.com/office/drawing/2014/main" id="{E4F267A5-D1DD-5A36-F930-E00F6E557E41}"/>
              </a:ext>
            </a:extLst>
          </p:cNvPr>
          <p:cNvSpPr/>
          <p:nvPr/>
        </p:nvSpPr>
        <p:spPr>
          <a:xfrm>
            <a:off x="8143239" y="1685102"/>
            <a:ext cx="3368041" cy="1458240"/>
          </a:xfrm>
          <a:prstGeom prst="round2Diag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Imputed with NA</a:t>
            </a:r>
          </a:p>
        </p:txBody>
      </p:sp>
      <p:graphicFrame>
        <p:nvGraphicFramePr>
          <p:cNvPr id="14" name="Diagram 13">
            <a:extLst>
              <a:ext uri="{FF2B5EF4-FFF2-40B4-BE49-F238E27FC236}">
                <a16:creationId xmlns:a16="http://schemas.microsoft.com/office/drawing/2014/main" id="{7820F8FD-86C9-E512-9BD8-074DBC391DBB}"/>
              </a:ext>
            </a:extLst>
          </p:cNvPr>
          <p:cNvGraphicFramePr/>
          <p:nvPr>
            <p:extLst>
              <p:ext uri="{D42A27DB-BD31-4B8C-83A1-F6EECF244321}">
                <p14:modId xmlns:p14="http://schemas.microsoft.com/office/powerpoint/2010/main" val="3080663847"/>
              </p:ext>
            </p:extLst>
          </p:nvPr>
        </p:nvGraphicFramePr>
        <p:xfrm>
          <a:off x="7686038" y="3612044"/>
          <a:ext cx="4358640" cy="3116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348F2895-3404-313B-61C4-8BAD13E661F3}"/>
              </a:ext>
            </a:extLst>
          </p:cNvPr>
          <p:cNvPicPr>
            <a:picLocks noChangeAspect="1"/>
          </p:cNvPicPr>
          <p:nvPr/>
        </p:nvPicPr>
        <p:blipFill>
          <a:blip r:embed="rId8"/>
          <a:stretch>
            <a:fillRect/>
          </a:stretch>
        </p:blipFill>
        <p:spPr>
          <a:xfrm>
            <a:off x="1870783" y="1412233"/>
            <a:ext cx="2387599" cy="2156541"/>
          </a:xfrm>
          <a:prstGeom prst="rect">
            <a:avLst/>
          </a:prstGeom>
        </p:spPr>
      </p:pic>
      <p:pic>
        <p:nvPicPr>
          <p:cNvPr id="18" name="Picture 17">
            <a:extLst>
              <a:ext uri="{FF2B5EF4-FFF2-40B4-BE49-F238E27FC236}">
                <a16:creationId xmlns:a16="http://schemas.microsoft.com/office/drawing/2014/main" id="{31354333-A37D-6A0C-0E73-7D0BE7621BDD}"/>
              </a:ext>
            </a:extLst>
          </p:cNvPr>
          <p:cNvPicPr>
            <a:picLocks noChangeAspect="1"/>
          </p:cNvPicPr>
          <p:nvPr/>
        </p:nvPicPr>
        <p:blipFill>
          <a:blip r:embed="rId9"/>
          <a:stretch>
            <a:fillRect/>
          </a:stretch>
        </p:blipFill>
        <p:spPr>
          <a:xfrm>
            <a:off x="1873120" y="3931920"/>
            <a:ext cx="2393604" cy="2225040"/>
          </a:xfrm>
          <a:prstGeom prst="rect">
            <a:avLst/>
          </a:prstGeom>
        </p:spPr>
      </p:pic>
      <p:sp>
        <p:nvSpPr>
          <p:cNvPr id="19" name="Isosceles Triangle 18">
            <a:extLst>
              <a:ext uri="{FF2B5EF4-FFF2-40B4-BE49-F238E27FC236}">
                <a16:creationId xmlns:a16="http://schemas.microsoft.com/office/drawing/2014/main" id="{1D94F82D-60A8-C6AE-D99F-B0A9A14CA989}"/>
              </a:ext>
            </a:extLst>
          </p:cNvPr>
          <p:cNvSpPr/>
          <p:nvPr/>
        </p:nvSpPr>
        <p:spPr>
          <a:xfrm rot="5400000">
            <a:off x="4186677" y="4870522"/>
            <a:ext cx="1566099" cy="347835"/>
          </a:xfrm>
          <a:prstGeom prst="triangle">
            <a:avLst>
              <a:gd name="adj" fmla="val 45633"/>
            </a:avLst>
          </a:prstGeom>
          <a:solidFill>
            <a:srgbClr val="3A8682"/>
          </a:solidFill>
          <a:ln>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Slide Number Placeholder 1">
            <a:extLst>
              <a:ext uri="{FF2B5EF4-FFF2-40B4-BE49-F238E27FC236}">
                <a16:creationId xmlns:a16="http://schemas.microsoft.com/office/drawing/2014/main" id="{3F6AFCAE-5432-C6D5-B2BE-8882E406C008}"/>
              </a:ext>
            </a:extLst>
          </p:cNvPr>
          <p:cNvSpPr>
            <a:spLocks noGrp="1"/>
          </p:cNvSpPr>
          <p:nvPr>
            <p:ph type="sldNum" sz="quarter" idx="12"/>
          </p:nvPr>
        </p:nvSpPr>
        <p:spPr/>
        <p:txBody>
          <a:bodyPr/>
          <a:lstStyle/>
          <a:p>
            <a:fld id="{73D5E69A-9867-D34E-91DC-8E0E58CC2B1E}" type="slidenum">
              <a:rPr lang="en-US" smtClean="0"/>
              <a:t>32</a:t>
            </a:fld>
            <a:endParaRPr lang="en-US"/>
          </a:p>
        </p:txBody>
      </p:sp>
    </p:spTree>
    <p:extLst>
      <p:ext uri="{BB962C8B-B14F-4D97-AF65-F5344CB8AC3E}">
        <p14:creationId xmlns:p14="http://schemas.microsoft.com/office/powerpoint/2010/main" val="401361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10B475-EB36-EA25-A94F-7F70DC190952}"/>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Missing Value Imputation of Future dataset</a:t>
            </a:r>
          </a:p>
          <a:p>
            <a:pPr algn="ctr"/>
            <a:endParaRPr lang="en-US" sz="2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9E8CC1B-F830-6A12-54D9-E6F912944F63}"/>
              </a:ext>
            </a:extLst>
          </p:cNvPr>
          <p:cNvPicPr>
            <a:picLocks noChangeAspect="1"/>
          </p:cNvPicPr>
          <p:nvPr/>
        </p:nvPicPr>
        <p:blipFill rotWithShape="1">
          <a:blip r:embed="rId2"/>
          <a:srcRect b="54015"/>
          <a:stretch/>
        </p:blipFill>
        <p:spPr>
          <a:xfrm>
            <a:off x="1188003" y="1124481"/>
            <a:ext cx="9815994" cy="2304519"/>
          </a:xfrm>
          <a:prstGeom prst="rect">
            <a:avLst/>
          </a:prstGeom>
        </p:spPr>
      </p:pic>
      <p:sp>
        <p:nvSpPr>
          <p:cNvPr id="5" name="Triangle 4">
            <a:extLst>
              <a:ext uri="{FF2B5EF4-FFF2-40B4-BE49-F238E27FC236}">
                <a16:creationId xmlns:a16="http://schemas.microsoft.com/office/drawing/2014/main" id="{7B98C47F-D416-1EEC-1ED6-AFDCE48C764B}"/>
              </a:ext>
            </a:extLst>
          </p:cNvPr>
          <p:cNvSpPr/>
          <p:nvPr/>
        </p:nvSpPr>
        <p:spPr>
          <a:xfrm rot="10800000">
            <a:off x="1550503" y="3565793"/>
            <a:ext cx="2067339" cy="384313"/>
          </a:xfrm>
          <a:prstGeom prst="triangle">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B3DBA37B-CCCD-EA34-050C-8C88442ECE87}"/>
              </a:ext>
            </a:extLst>
          </p:cNvPr>
          <p:cNvSpPr/>
          <p:nvPr/>
        </p:nvSpPr>
        <p:spPr>
          <a:xfrm rot="10800000">
            <a:off x="8494645" y="3592295"/>
            <a:ext cx="2067339" cy="384313"/>
          </a:xfrm>
          <a:prstGeom prst="triangle">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2B273BB6-5C46-FA3B-D04F-B005E0CB92F5}"/>
              </a:ext>
            </a:extLst>
          </p:cNvPr>
          <p:cNvSpPr/>
          <p:nvPr/>
        </p:nvSpPr>
        <p:spPr>
          <a:xfrm rot="10800000">
            <a:off x="5022573" y="3565793"/>
            <a:ext cx="2067339" cy="384313"/>
          </a:xfrm>
          <a:prstGeom prst="triangle">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F4F806-00AD-1B7D-B83B-78667D58DBDF}"/>
              </a:ext>
            </a:extLst>
          </p:cNvPr>
          <p:cNvSpPr/>
          <p:nvPr/>
        </p:nvSpPr>
        <p:spPr>
          <a:xfrm>
            <a:off x="1188003" y="4354703"/>
            <a:ext cx="1013786" cy="2297890"/>
          </a:xfrm>
          <a:prstGeom prst="rect">
            <a:avLst/>
          </a:prstGeom>
          <a:solidFill>
            <a:srgbClr val="DFE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Id 2218</a:t>
            </a:r>
          </a:p>
          <a:p>
            <a:pPr algn="ctr"/>
            <a:r>
              <a:rPr lang="en-US" dirty="0">
                <a:ln w="0"/>
                <a:solidFill>
                  <a:schemeClr val="accent1"/>
                </a:solidFill>
                <a:effectLst>
                  <a:outerShdw blurRad="38100" dist="25400" dir="5400000" algn="ctr" rotWithShape="0">
                    <a:srgbClr val="6E747A">
                      <a:alpha val="43000"/>
                    </a:srgbClr>
                  </a:outerShdw>
                </a:effectLst>
              </a:rPr>
              <a:t>Id 2219</a:t>
            </a:r>
          </a:p>
          <a:p>
            <a:pPr algn="ctr"/>
            <a:r>
              <a:rPr lang="en-US" dirty="0">
                <a:ln w="0"/>
                <a:solidFill>
                  <a:schemeClr val="accent1"/>
                </a:solidFill>
                <a:effectLst>
                  <a:outerShdw blurRad="38100" dist="25400" dir="5400000" algn="ctr" rotWithShape="0">
                    <a:srgbClr val="6E747A">
                      <a:alpha val="43000"/>
                    </a:srgbClr>
                  </a:outerShdw>
                </a:effectLst>
              </a:rPr>
              <a:t>Id 2349</a:t>
            </a:r>
            <a:endParaRPr lang="en-US" sz="1800" dirty="0">
              <a:ln w="0"/>
              <a:solidFill>
                <a:schemeClr val="accent1"/>
              </a:solidFill>
              <a:effectLst>
                <a:outerShdw blurRad="38100" dist="25400" dir="5400000" algn="ctr" rotWithShape="0">
                  <a:srgbClr val="6E747A">
                    <a:alpha val="43000"/>
                  </a:srgbClr>
                </a:outerShdw>
              </a:effectLst>
            </a:endParaRPr>
          </a:p>
          <a:p>
            <a:pPr algn="ctr"/>
            <a:r>
              <a:rPr lang="en-US" sz="1800" dirty="0">
                <a:ln w="0"/>
                <a:solidFill>
                  <a:schemeClr val="accent1"/>
                </a:solidFill>
                <a:effectLst>
                  <a:outerShdw blurRad="38100" dist="25400" dir="5400000" algn="ctr" rotWithShape="0">
                    <a:srgbClr val="6E747A">
                      <a:alpha val="43000"/>
                    </a:srgbClr>
                  </a:outerShdw>
                </a:effectLst>
              </a:rPr>
              <a:t>Wrong inputs</a:t>
            </a:r>
          </a:p>
          <a:p>
            <a:pPr algn="ctr"/>
            <a:endParaRPr lang="en-US" dirty="0"/>
          </a:p>
        </p:txBody>
      </p:sp>
      <p:sp>
        <p:nvSpPr>
          <p:cNvPr id="13" name="Rectangle 12">
            <a:extLst>
              <a:ext uri="{FF2B5EF4-FFF2-40B4-BE49-F238E27FC236}">
                <a16:creationId xmlns:a16="http://schemas.microsoft.com/office/drawing/2014/main" id="{536291F4-B11F-BB55-E4F0-386ECD99EB4D}"/>
              </a:ext>
            </a:extLst>
          </p:cNvPr>
          <p:cNvSpPr/>
          <p:nvPr/>
        </p:nvSpPr>
        <p:spPr>
          <a:xfrm>
            <a:off x="2729127" y="4348076"/>
            <a:ext cx="1102681" cy="2297890"/>
          </a:xfrm>
          <a:prstGeom prst="rect">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a:t>
            </a:r>
            <a:r>
              <a:rPr lang="en-US" dirty="0" err="1"/>
              <a:t>Basment</a:t>
            </a:r>
            <a:endParaRPr lang="en-US" dirty="0"/>
          </a:p>
        </p:txBody>
      </p:sp>
      <p:sp>
        <p:nvSpPr>
          <p:cNvPr id="15" name="Rectangle 14">
            <a:extLst>
              <a:ext uri="{FF2B5EF4-FFF2-40B4-BE49-F238E27FC236}">
                <a16:creationId xmlns:a16="http://schemas.microsoft.com/office/drawing/2014/main" id="{3F1CEC96-B5DE-8AE3-667E-C8CF3D3FCE49}"/>
              </a:ext>
            </a:extLst>
          </p:cNvPr>
          <p:cNvSpPr/>
          <p:nvPr/>
        </p:nvSpPr>
        <p:spPr>
          <a:xfrm>
            <a:off x="4646818" y="4334822"/>
            <a:ext cx="1013785" cy="2311143"/>
          </a:xfrm>
          <a:prstGeom prst="rect">
            <a:avLst/>
          </a:prstGeom>
          <a:solidFill>
            <a:srgbClr val="DFE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Id 2127</a:t>
            </a:r>
          </a:p>
          <a:p>
            <a:pPr algn="ctr"/>
            <a:r>
              <a:rPr lang="en-US" dirty="0">
                <a:ln w="0"/>
                <a:solidFill>
                  <a:schemeClr val="accent1"/>
                </a:solidFill>
                <a:effectLst>
                  <a:outerShdw blurRad="38100" dist="25400" dir="5400000" algn="ctr" rotWithShape="0">
                    <a:srgbClr val="6E747A">
                      <a:alpha val="43000"/>
                    </a:srgbClr>
                  </a:outerShdw>
                </a:effectLst>
              </a:rPr>
              <a:t>Id 2127</a:t>
            </a:r>
            <a:endParaRPr lang="en-US" sz="1800" dirty="0">
              <a:ln w="0"/>
              <a:solidFill>
                <a:schemeClr val="accent1"/>
              </a:solidFill>
              <a:effectLst>
                <a:outerShdw blurRad="38100" dist="25400" dir="5400000" algn="ctr" rotWithShape="0">
                  <a:srgbClr val="6E747A">
                    <a:alpha val="43000"/>
                  </a:srgbClr>
                </a:outerShdw>
              </a:effectLst>
            </a:endParaRPr>
          </a:p>
          <a:p>
            <a:pPr algn="ctr"/>
            <a:r>
              <a:rPr lang="en-US" sz="1800" dirty="0">
                <a:ln w="0"/>
                <a:solidFill>
                  <a:schemeClr val="accent1"/>
                </a:solidFill>
                <a:effectLst>
                  <a:outerShdw blurRad="38100" dist="25400" dir="5400000" algn="ctr" rotWithShape="0">
                    <a:srgbClr val="6E747A">
                      <a:alpha val="43000"/>
                    </a:srgbClr>
                  </a:outerShdw>
                </a:effectLst>
              </a:rPr>
              <a:t>Wrong inputs</a:t>
            </a:r>
          </a:p>
        </p:txBody>
      </p:sp>
      <p:sp>
        <p:nvSpPr>
          <p:cNvPr id="16" name="Rectangle 15">
            <a:extLst>
              <a:ext uri="{FF2B5EF4-FFF2-40B4-BE49-F238E27FC236}">
                <a16:creationId xmlns:a16="http://schemas.microsoft.com/office/drawing/2014/main" id="{681E645D-465E-C1A8-88B3-A4C7DCDD60C6}"/>
              </a:ext>
            </a:extLst>
          </p:cNvPr>
          <p:cNvSpPr/>
          <p:nvPr/>
        </p:nvSpPr>
        <p:spPr>
          <a:xfrm>
            <a:off x="6353604" y="4341449"/>
            <a:ext cx="1102681" cy="2311143"/>
          </a:xfrm>
          <a:prstGeom prst="rect">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Garage</a:t>
            </a:r>
          </a:p>
        </p:txBody>
      </p:sp>
      <p:sp>
        <p:nvSpPr>
          <p:cNvPr id="17" name="Rectangle 16">
            <a:extLst>
              <a:ext uri="{FF2B5EF4-FFF2-40B4-BE49-F238E27FC236}">
                <a16:creationId xmlns:a16="http://schemas.microsoft.com/office/drawing/2014/main" id="{1F861908-C256-4D37-5D8E-7F3869696031}"/>
              </a:ext>
            </a:extLst>
          </p:cNvPr>
          <p:cNvSpPr/>
          <p:nvPr/>
        </p:nvSpPr>
        <p:spPr>
          <a:xfrm>
            <a:off x="8244791" y="4341449"/>
            <a:ext cx="1191577" cy="2304518"/>
          </a:xfrm>
          <a:prstGeom prst="rect">
            <a:avLst/>
          </a:prstGeom>
          <a:solidFill>
            <a:srgbClr val="DFE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accent1"/>
                </a:solidFill>
                <a:effectLst>
                  <a:outerShdw blurRad="38100" dist="25400" dir="5400000" algn="ctr" rotWithShape="0">
                    <a:srgbClr val="6E747A">
                      <a:alpha val="43000"/>
                    </a:srgbClr>
                  </a:outerShdw>
                </a:effectLst>
              </a:rPr>
              <a:t>Lot </a:t>
            </a:r>
            <a:r>
              <a:rPr lang="en-US" sz="1400" dirty="0" err="1">
                <a:ln w="0"/>
                <a:solidFill>
                  <a:schemeClr val="accent1"/>
                </a:solidFill>
                <a:effectLst>
                  <a:outerShdw blurRad="38100" dist="25400" dir="5400000" algn="ctr" rotWithShape="0">
                    <a:srgbClr val="6E747A">
                      <a:alpha val="43000"/>
                    </a:srgbClr>
                  </a:outerShdw>
                </a:effectLst>
              </a:rPr>
              <a:t>Frontge</a:t>
            </a:r>
            <a:endParaRPr lang="en-US" sz="1400" dirty="0">
              <a:ln w="0"/>
              <a:solidFill>
                <a:schemeClr val="accent1"/>
              </a:solidFill>
              <a:effectLst>
                <a:outerShdw blurRad="38100" dist="25400" dir="5400000" algn="ctr" rotWithShape="0">
                  <a:srgbClr val="6E747A">
                    <a:alpha val="43000"/>
                  </a:srgbClr>
                </a:outerShdw>
              </a:effectLst>
            </a:endParaRPr>
          </a:p>
          <a:p>
            <a:pPr algn="ctr"/>
            <a:r>
              <a:rPr lang="en-US" sz="1400" dirty="0" err="1">
                <a:ln w="0"/>
                <a:solidFill>
                  <a:schemeClr val="accent1"/>
                </a:solidFill>
                <a:effectLst>
                  <a:outerShdw blurRad="38100" dist="25400" dir="5400000" algn="ctr" rotWithShape="0">
                    <a:srgbClr val="6E747A">
                      <a:alpha val="43000"/>
                    </a:srgbClr>
                  </a:outerShdw>
                </a:effectLst>
              </a:rPr>
              <a:t>MasVnrTypeMasVnrArea</a:t>
            </a:r>
            <a:endParaRPr lang="en-US" sz="1400" dirty="0">
              <a:ln w="0"/>
              <a:solidFill>
                <a:schemeClr val="accent1"/>
              </a:solidFill>
              <a:effectLst>
                <a:outerShdw blurRad="38100" dist="25400" dir="5400000" algn="ctr" rotWithShape="0">
                  <a:srgbClr val="6E747A">
                    <a:alpha val="43000"/>
                  </a:srgbClr>
                </a:outerShdw>
              </a:effectLst>
            </a:endParaRPr>
          </a:p>
          <a:p>
            <a:pPr algn="ctr"/>
            <a:r>
              <a:rPr lang="en-US" sz="1400" dirty="0" err="1">
                <a:ln w="0"/>
                <a:solidFill>
                  <a:schemeClr val="accent1"/>
                </a:solidFill>
                <a:effectLst>
                  <a:outerShdw blurRad="38100" dist="25400" dir="5400000" algn="ctr" rotWithShape="0">
                    <a:srgbClr val="6E747A">
                      <a:alpha val="43000"/>
                    </a:srgbClr>
                  </a:outerShdw>
                </a:effectLst>
              </a:rPr>
              <a:t>MsZoning</a:t>
            </a:r>
            <a:endParaRPr lang="en-US" sz="1400" dirty="0">
              <a:ln w="0"/>
              <a:solidFill>
                <a:schemeClr val="accent1"/>
              </a:solidFill>
              <a:effectLst>
                <a:outerShdw blurRad="38100" dist="25400" dir="5400000" algn="ctr" rotWithShape="0">
                  <a:srgbClr val="6E747A">
                    <a:alpha val="43000"/>
                  </a:srgbClr>
                </a:outerShdw>
              </a:effectLst>
            </a:endParaRPr>
          </a:p>
          <a:p>
            <a:pPr algn="ctr"/>
            <a:r>
              <a:rPr lang="en-US" sz="1400" dirty="0">
                <a:ln w="0"/>
                <a:solidFill>
                  <a:schemeClr val="accent1"/>
                </a:solidFill>
                <a:effectLst>
                  <a:outerShdw blurRad="38100" dist="25400" dir="5400000" algn="ctr" rotWithShape="0">
                    <a:srgbClr val="6E747A">
                      <a:alpha val="43000"/>
                    </a:srgbClr>
                  </a:outerShdw>
                </a:effectLst>
              </a:rPr>
              <a:t>Utilities</a:t>
            </a:r>
          </a:p>
          <a:p>
            <a:pPr algn="ctr"/>
            <a:r>
              <a:rPr lang="en-US" sz="1400" dirty="0">
                <a:ln w="0"/>
                <a:solidFill>
                  <a:schemeClr val="accent1"/>
                </a:solidFill>
                <a:effectLst>
                  <a:outerShdw blurRad="38100" dist="25400" dir="5400000" algn="ctr" rotWithShape="0">
                    <a:srgbClr val="6E747A">
                      <a:alpha val="43000"/>
                    </a:srgbClr>
                  </a:outerShdw>
                </a:effectLst>
              </a:rPr>
              <a:t>Exterior</a:t>
            </a:r>
          </a:p>
          <a:p>
            <a:pPr algn="ctr"/>
            <a:r>
              <a:rPr lang="en-US" sz="1400" dirty="0">
                <a:ln w="0"/>
                <a:solidFill>
                  <a:schemeClr val="accent1"/>
                </a:solidFill>
                <a:effectLst>
                  <a:outerShdw blurRad="38100" dist="25400" dir="5400000" algn="ctr" rotWithShape="0">
                    <a:srgbClr val="6E747A">
                      <a:alpha val="43000"/>
                    </a:srgbClr>
                  </a:outerShdw>
                </a:effectLst>
              </a:rPr>
              <a:t>Kitchen qual</a:t>
            </a:r>
          </a:p>
          <a:p>
            <a:pPr algn="ctr"/>
            <a:r>
              <a:rPr lang="en-US" sz="1400" dirty="0">
                <a:ln w="0"/>
                <a:solidFill>
                  <a:schemeClr val="accent1"/>
                </a:solidFill>
                <a:effectLst>
                  <a:outerShdw blurRad="38100" dist="25400" dir="5400000" algn="ctr" rotWithShape="0">
                    <a:srgbClr val="6E747A">
                      <a:alpha val="43000"/>
                    </a:srgbClr>
                  </a:outerShdw>
                </a:effectLst>
              </a:rPr>
              <a:t>Functional</a:t>
            </a:r>
          </a:p>
          <a:p>
            <a:pPr algn="ctr"/>
            <a:r>
              <a:rPr lang="en-US" sz="1400" dirty="0" err="1">
                <a:ln w="0"/>
                <a:solidFill>
                  <a:schemeClr val="accent1"/>
                </a:solidFill>
                <a:effectLst>
                  <a:outerShdw blurRad="38100" dist="25400" dir="5400000" algn="ctr" rotWithShape="0">
                    <a:srgbClr val="6E747A">
                      <a:alpha val="43000"/>
                    </a:srgbClr>
                  </a:outerShdw>
                </a:effectLst>
              </a:rPr>
              <a:t>Saletype</a:t>
            </a:r>
            <a:r>
              <a:rPr lang="en-US" sz="1400" dirty="0">
                <a:ln w="0"/>
                <a:solidFill>
                  <a:schemeClr val="accent1"/>
                </a:solidFill>
                <a:effectLst>
                  <a:outerShdw blurRad="38100" dist="25400" dir="5400000" algn="ctr" rotWithShape="0">
                    <a:srgbClr val="6E747A">
                      <a:alpha val="43000"/>
                    </a:srgbClr>
                  </a:outerShdw>
                </a:effectLst>
              </a:rPr>
              <a:t>   </a:t>
            </a:r>
          </a:p>
          <a:p>
            <a:pPr algn="ctr"/>
            <a:endParaRPr lang="en-US" sz="1400" b="1" dirty="0"/>
          </a:p>
        </p:txBody>
      </p:sp>
      <p:sp>
        <p:nvSpPr>
          <p:cNvPr id="18" name="Rectangle 17">
            <a:extLst>
              <a:ext uri="{FF2B5EF4-FFF2-40B4-BE49-F238E27FC236}">
                <a16:creationId xmlns:a16="http://schemas.microsoft.com/office/drawing/2014/main" id="{412BCB4B-383E-DA58-9B34-9583EC493BE2}"/>
              </a:ext>
            </a:extLst>
          </p:cNvPr>
          <p:cNvSpPr/>
          <p:nvPr/>
        </p:nvSpPr>
        <p:spPr>
          <a:xfrm>
            <a:off x="9901316" y="4348075"/>
            <a:ext cx="1102682" cy="2304518"/>
          </a:xfrm>
          <a:prstGeom prst="rect">
            <a:avLst/>
          </a:prstGeom>
          <a:solidFill>
            <a:srgbClr val="398682"/>
          </a:solidFill>
          <a:ln>
            <a:solidFill>
              <a:srgbClr val="3986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Median </a:t>
            </a:r>
          </a:p>
          <a:p>
            <a:pPr algn="ctr"/>
            <a:r>
              <a:rPr lang="en-US" sz="1400" b="1" dirty="0"/>
              <a:t>None</a:t>
            </a:r>
          </a:p>
          <a:p>
            <a:pPr algn="ctr"/>
            <a:r>
              <a:rPr lang="en-US" sz="1400" b="1" dirty="0"/>
              <a:t>0</a:t>
            </a:r>
          </a:p>
          <a:p>
            <a:pPr algn="ctr"/>
            <a:r>
              <a:rPr lang="en-US" sz="1400" b="1" dirty="0"/>
              <a:t>None</a:t>
            </a:r>
          </a:p>
          <a:p>
            <a:pPr algn="ctr"/>
            <a:r>
              <a:rPr lang="en-US" sz="1400" b="1" dirty="0" err="1"/>
              <a:t>AllPub</a:t>
            </a:r>
            <a:endParaRPr lang="en-US" sz="1400" b="1" dirty="0"/>
          </a:p>
          <a:p>
            <a:pPr algn="ctr"/>
            <a:r>
              <a:rPr lang="en-US" sz="1400" b="1" dirty="0" err="1"/>
              <a:t>VinylsD</a:t>
            </a:r>
            <a:endParaRPr lang="en-US" sz="1400" b="1" dirty="0"/>
          </a:p>
          <a:p>
            <a:pPr algn="ctr"/>
            <a:r>
              <a:rPr lang="en-US" sz="1400" b="1" dirty="0"/>
              <a:t>TA</a:t>
            </a:r>
          </a:p>
          <a:p>
            <a:pPr algn="ctr"/>
            <a:r>
              <a:rPr lang="en-US" sz="1400" b="1" dirty="0"/>
              <a:t>Mod</a:t>
            </a:r>
          </a:p>
          <a:p>
            <a:pPr algn="ctr"/>
            <a:r>
              <a:rPr lang="en-US" sz="1400" b="1" dirty="0"/>
              <a:t>Wo</a:t>
            </a:r>
          </a:p>
          <a:p>
            <a:pPr algn="ctr"/>
            <a:endParaRPr lang="en-US" dirty="0"/>
          </a:p>
        </p:txBody>
      </p:sp>
      <p:sp>
        <p:nvSpPr>
          <p:cNvPr id="19" name="Notched Right Arrow 18">
            <a:extLst>
              <a:ext uri="{FF2B5EF4-FFF2-40B4-BE49-F238E27FC236}">
                <a16:creationId xmlns:a16="http://schemas.microsoft.com/office/drawing/2014/main" id="{6F41623B-2205-A298-8F70-4928B3EE46B0}"/>
              </a:ext>
            </a:extLst>
          </p:cNvPr>
          <p:cNvSpPr/>
          <p:nvPr/>
        </p:nvSpPr>
        <p:spPr>
          <a:xfrm>
            <a:off x="2232984" y="5397627"/>
            <a:ext cx="464948" cy="397566"/>
          </a:xfrm>
          <a:prstGeom prst="notchedRightArrow">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F1E04755-7494-73BF-E86A-AE13A2DC95ED}"/>
              </a:ext>
            </a:extLst>
          </p:cNvPr>
          <p:cNvSpPr/>
          <p:nvPr/>
        </p:nvSpPr>
        <p:spPr>
          <a:xfrm>
            <a:off x="5734464" y="5397627"/>
            <a:ext cx="464948" cy="397566"/>
          </a:xfrm>
          <a:prstGeom prst="notchedRightArrow">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EC341A04-F160-8DAE-2FA7-5DAF8B36D86E}"/>
              </a:ext>
            </a:extLst>
          </p:cNvPr>
          <p:cNvSpPr/>
          <p:nvPr/>
        </p:nvSpPr>
        <p:spPr>
          <a:xfrm>
            <a:off x="9436368" y="5397627"/>
            <a:ext cx="464948" cy="397566"/>
          </a:xfrm>
          <a:prstGeom prst="notchedRightArrow">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AB4333-2E16-3B5F-E127-F04EFB6B1017}"/>
              </a:ext>
            </a:extLst>
          </p:cNvPr>
          <p:cNvSpPr>
            <a:spLocks noGrp="1"/>
          </p:cNvSpPr>
          <p:nvPr>
            <p:ph type="sldNum" sz="quarter" idx="12"/>
          </p:nvPr>
        </p:nvSpPr>
        <p:spPr/>
        <p:txBody>
          <a:bodyPr/>
          <a:lstStyle/>
          <a:p>
            <a:fld id="{73D5E69A-9867-D34E-91DC-8E0E58CC2B1E}" type="slidenum">
              <a:rPr lang="en-US" smtClean="0"/>
              <a:t>33</a:t>
            </a:fld>
            <a:endParaRPr lang="en-US"/>
          </a:p>
        </p:txBody>
      </p:sp>
    </p:spTree>
    <p:extLst>
      <p:ext uri="{BB962C8B-B14F-4D97-AF65-F5344CB8AC3E}">
        <p14:creationId xmlns:p14="http://schemas.microsoft.com/office/powerpoint/2010/main" val="2088761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7FC7FBE8-09F5-157A-0491-469E1EBCC65E}"/>
              </a:ext>
            </a:extLst>
          </p:cNvPr>
          <p:cNvSpPr>
            <a:spLocks noGrp="1"/>
          </p:cNvSpPr>
          <p:nvPr>
            <p:ph type="sldNum" sz="quarter" idx="12"/>
          </p:nvPr>
        </p:nvSpPr>
        <p:spPr/>
        <p:txBody>
          <a:bodyPr vert="horz" lIns="91440" tIns="45720" rIns="91440" bIns="45720" rtlCol="0" anchor="b">
            <a:normAutofit/>
          </a:bodyPr>
          <a:lstStyle/>
          <a:p>
            <a:pPr defTabSz="914400">
              <a:spcAft>
                <a:spcPts val="600"/>
              </a:spcAft>
            </a:pPr>
            <a:fld id="{902EFBE5-8C12-F541-9DE3-A17459409B1A}" type="slidenum">
              <a:rPr lang="en-US">
                <a:solidFill>
                  <a:srgbClr val="FFFFFF"/>
                </a:solidFill>
              </a:rPr>
              <a:pPr defTabSz="914400">
                <a:spcAft>
                  <a:spcPts val="600"/>
                </a:spcAft>
              </a:pPr>
              <a:t>34</a:t>
            </a:fld>
            <a:endParaRPr lang="en-US">
              <a:solidFill>
                <a:srgbClr val="FFFFFF"/>
              </a:solidFill>
            </a:endParaRPr>
          </a:p>
        </p:txBody>
      </p:sp>
      <p:graphicFrame>
        <p:nvGraphicFramePr>
          <p:cNvPr id="6" name="Table 5">
            <a:extLst>
              <a:ext uri="{FF2B5EF4-FFF2-40B4-BE49-F238E27FC236}">
                <a16:creationId xmlns:a16="http://schemas.microsoft.com/office/drawing/2014/main" id="{05128158-86D8-EFDE-352B-64E9DED56D31}"/>
              </a:ext>
            </a:extLst>
          </p:cNvPr>
          <p:cNvGraphicFramePr>
            <a:graphicFrameLocks noGrp="1"/>
          </p:cNvGraphicFramePr>
          <p:nvPr>
            <p:extLst>
              <p:ext uri="{D42A27DB-BD31-4B8C-83A1-F6EECF244321}">
                <p14:modId xmlns:p14="http://schemas.microsoft.com/office/powerpoint/2010/main" val="328877582"/>
              </p:ext>
            </p:extLst>
          </p:nvPr>
        </p:nvGraphicFramePr>
        <p:xfrm>
          <a:off x="1340285" y="1013924"/>
          <a:ext cx="9331890" cy="2534823"/>
        </p:xfrm>
        <a:graphic>
          <a:graphicData uri="http://schemas.openxmlformats.org/drawingml/2006/table">
            <a:tbl>
              <a:tblPr/>
              <a:tblGrid>
                <a:gridCol w="1946022">
                  <a:extLst>
                    <a:ext uri="{9D8B030D-6E8A-4147-A177-3AD203B41FA5}">
                      <a16:colId xmlns:a16="http://schemas.microsoft.com/office/drawing/2014/main" val="794945035"/>
                    </a:ext>
                  </a:extLst>
                </a:gridCol>
                <a:gridCol w="1605853">
                  <a:extLst>
                    <a:ext uri="{9D8B030D-6E8A-4147-A177-3AD203B41FA5}">
                      <a16:colId xmlns:a16="http://schemas.microsoft.com/office/drawing/2014/main" val="3883466317"/>
                    </a:ext>
                  </a:extLst>
                </a:gridCol>
                <a:gridCol w="1775938">
                  <a:extLst>
                    <a:ext uri="{9D8B030D-6E8A-4147-A177-3AD203B41FA5}">
                      <a16:colId xmlns:a16="http://schemas.microsoft.com/office/drawing/2014/main" val="410206768"/>
                    </a:ext>
                  </a:extLst>
                </a:gridCol>
                <a:gridCol w="1775938">
                  <a:extLst>
                    <a:ext uri="{9D8B030D-6E8A-4147-A177-3AD203B41FA5}">
                      <a16:colId xmlns:a16="http://schemas.microsoft.com/office/drawing/2014/main" val="184073044"/>
                    </a:ext>
                  </a:extLst>
                </a:gridCol>
                <a:gridCol w="2228139">
                  <a:extLst>
                    <a:ext uri="{9D8B030D-6E8A-4147-A177-3AD203B41FA5}">
                      <a16:colId xmlns:a16="http://schemas.microsoft.com/office/drawing/2014/main" val="2073505094"/>
                    </a:ext>
                  </a:extLst>
                </a:gridCol>
              </a:tblGrid>
              <a:tr h="547761">
                <a:tc>
                  <a:txBody>
                    <a:bodyPr/>
                    <a:lstStyle/>
                    <a:p>
                      <a:r>
                        <a:rPr lang="en-US" sz="1400" b="1" dirty="0">
                          <a:solidFill>
                            <a:srgbClr val="398682"/>
                          </a:solidFill>
                          <a:effectLst/>
                          <a:latin typeface="Arial" panose="020B0604020202020204" pitchFamily="34" charset="0"/>
                          <a:cs typeface="Arial" panose="020B0604020202020204" pitchFamily="34" charset="0"/>
                        </a:rPr>
                        <a:t>Column1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1" dirty="0">
                          <a:solidFill>
                            <a:srgbClr val="398682"/>
                          </a:solidFill>
                          <a:effectLst/>
                          <a:latin typeface="Arial" panose="020B0604020202020204" pitchFamily="34" charset="0"/>
                          <a:cs typeface="Arial" panose="020B0604020202020204" pitchFamily="34" charset="0"/>
                        </a:rPr>
                        <a:t>Correlation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1" dirty="0">
                          <a:solidFill>
                            <a:srgbClr val="398682"/>
                          </a:solidFill>
                          <a:effectLst/>
                          <a:latin typeface="Arial" panose="020B0604020202020204" pitchFamily="34" charset="0"/>
                          <a:cs typeface="Arial" panose="020B0604020202020204" pitchFamily="34" charset="0"/>
                        </a:rPr>
                        <a:t>Column2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1" dirty="0">
                          <a:solidFill>
                            <a:srgbClr val="398682"/>
                          </a:solidFill>
                          <a:effectLst/>
                          <a:latin typeface="Arial" panose="020B0604020202020204" pitchFamily="34" charset="0"/>
                          <a:cs typeface="Arial" panose="020B0604020202020204" pitchFamily="34" charset="0"/>
                        </a:rPr>
                        <a:t>Dropped Column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1" dirty="0">
                          <a:solidFill>
                            <a:srgbClr val="398682"/>
                          </a:solidFill>
                          <a:effectLst/>
                          <a:latin typeface="Arial" panose="020B0604020202020204" pitchFamily="34" charset="0"/>
                          <a:cs typeface="Arial" panose="020B0604020202020204" pitchFamily="34" charset="0"/>
                        </a:rPr>
                        <a:t>Correlation with </a:t>
                      </a:r>
                      <a:r>
                        <a:rPr lang="en-US" sz="1400" b="1" dirty="0" err="1">
                          <a:solidFill>
                            <a:srgbClr val="398682"/>
                          </a:solidFill>
                          <a:effectLst/>
                          <a:latin typeface="Arial" panose="020B0604020202020204" pitchFamily="34" charset="0"/>
                          <a:cs typeface="Arial" panose="020B0604020202020204" pitchFamily="34" charset="0"/>
                        </a:rPr>
                        <a:t>SalesPrice</a:t>
                      </a:r>
                      <a:endParaRPr lang="en-US" sz="1400" b="1" dirty="0">
                        <a:solidFill>
                          <a:srgbClr val="398682"/>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801431325"/>
                  </a:ext>
                </a:extLst>
              </a:tr>
              <a:tr h="369305">
                <a:tc>
                  <a:txBody>
                    <a:bodyPr/>
                    <a:lstStyle/>
                    <a:p>
                      <a:r>
                        <a:rPr lang="en-US" sz="1400" dirty="0" err="1">
                          <a:effectLst/>
                          <a:latin typeface="Arial" panose="020B0604020202020204" pitchFamily="34" charset="0"/>
                          <a:cs typeface="Arial" panose="020B0604020202020204" pitchFamily="34" charset="0"/>
                        </a:rPr>
                        <a:t>FinishedBsmtAreaSF</a:t>
                      </a: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0.94 </a:t>
                      </a:r>
                      <a:br>
                        <a:rPr lang="en-US" sz="1400" dirty="0">
                          <a:effectLst/>
                          <a:latin typeface="Arial" panose="020B0604020202020204" pitchFamily="34" charset="0"/>
                          <a:cs typeface="Arial" panose="020B0604020202020204" pitchFamily="34" charset="0"/>
                        </a:rPr>
                      </a:b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BsmtFinSF1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a:effectLst/>
                          <a:latin typeface="Arial" panose="020B0604020202020204" pitchFamily="34" charset="0"/>
                          <a:cs typeface="Arial" panose="020B0604020202020204" pitchFamily="34" charset="0"/>
                        </a:rPr>
                        <a:t>FinishedBsmtAreaSF</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0.39&gt;0.37</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262685994"/>
                  </a:ext>
                </a:extLst>
              </a:tr>
              <a:tr h="547761">
                <a:tc>
                  <a:txBody>
                    <a:bodyPr/>
                    <a:lstStyle/>
                    <a:p>
                      <a:r>
                        <a:rPr lang="en-US" sz="1400" dirty="0">
                          <a:effectLst/>
                          <a:latin typeface="Arial" panose="020B0604020202020204" pitchFamily="34" charset="0"/>
                          <a:cs typeface="Arial" panose="020B0604020202020204" pitchFamily="34" charset="0"/>
                        </a:rPr>
                        <a:t>Total </a:t>
                      </a:r>
                      <a:r>
                        <a:rPr lang="en-US" sz="1400" dirty="0" err="1">
                          <a:effectLst/>
                          <a:latin typeface="Arial" panose="020B0604020202020204" pitchFamily="34" charset="0"/>
                          <a:cs typeface="Arial" panose="020B0604020202020204" pitchFamily="34" charset="0"/>
                        </a:rPr>
                        <a:t>BathBasement</a:t>
                      </a: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0.97</a:t>
                      </a:r>
                      <a:br>
                        <a:rPr lang="en-US" sz="1400" dirty="0">
                          <a:effectLst/>
                          <a:latin typeface="Arial" panose="020B0604020202020204" pitchFamily="34" charset="0"/>
                          <a:cs typeface="Arial" panose="020B0604020202020204" pitchFamily="34" charset="0"/>
                        </a:rPr>
                      </a:b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err="1">
                          <a:effectLst/>
                          <a:latin typeface="Arial" panose="020B0604020202020204" pitchFamily="34" charset="0"/>
                          <a:cs typeface="Arial" panose="020B0604020202020204" pitchFamily="34" charset="0"/>
                        </a:rPr>
                        <a:t>BsmtFullBath</a:t>
                      </a: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a:effectLst/>
                          <a:latin typeface="Arial" panose="020B0604020202020204" pitchFamily="34" charset="0"/>
                          <a:cs typeface="Arial" panose="020B0604020202020204" pitchFamily="34" charset="0"/>
                        </a:rPr>
                        <a:t>TotalBathBasement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0.23&gt;0.22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469792306"/>
                  </a:ext>
                </a:extLst>
              </a:tr>
              <a:tr h="547761">
                <a:tc>
                  <a:txBody>
                    <a:bodyPr/>
                    <a:lstStyle/>
                    <a:p>
                      <a:r>
                        <a:rPr lang="en-US" sz="1400" dirty="0">
                          <a:effectLst/>
                          <a:latin typeface="Arial" panose="020B0604020202020204" pitchFamily="34" charset="0"/>
                          <a:cs typeface="Arial" panose="020B0604020202020204" pitchFamily="34" charset="0"/>
                        </a:rPr>
                        <a:t>Total </a:t>
                      </a:r>
                      <a:r>
                        <a:rPr lang="en-US" sz="1400" dirty="0" err="1">
                          <a:effectLst/>
                          <a:latin typeface="Arial" panose="020B0604020202020204" pitchFamily="34" charset="0"/>
                          <a:cs typeface="Arial" panose="020B0604020202020204" pitchFamily="34" charset="0"/>
                        </a:rPr>
                        <a:t>BathrromsAbove</a:t>
                      </a:r>
                      <a:r>
                        <a:rPr lang="en-US" sz="1400" dirty="0">
                          <a:effectLst/>
                          <a:latin typeface="Arial" panose="020B0604020202020204" pitchFamily="34" charset="0"/>
                          <a:cs typeface="Arial" panose="020B0604020202020204" pitchFamily="34" charset="0"/>
                        </a:rPr>
                        <a:t> Grade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0.92 </a:t>
                      </a:r>
                      <a:br>
                        <a:rPr lang="en-US" sz="1400" dirty="0">
                          <a:effectLst/>
                          <a:latin typeface="Arial" panose="020B0604020202020204" pitchFamily="34" charset="0"/>
                          <a:cs typeface="Arial" panose="020B0604020202020204" pitchFamily="34" charset="0"/>
                        </a:rPr>
                      </a:b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err="1">
                          <a:effectLst/>
                          <a:latin typeface="Arial" panose="020B0604020202020204" pitchFamily="34" charset="0"/>
                          <a:cs typeface="Arial" panose="020B0604020202020204" pitchFamily="34" charset="0"/>
                        </a:rPr>
                        <a:t>FullBath</a:t>
                      </a: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a:effectLst/>
                          <a:latin typeface="Arial" panose="020B0604020202020204" pitchFamily="34" charset="0"/>
                          <a:cs typeface="Arial" panose="020B0604020202020204" pitchFamily="34" charset="0"/>
                        </a:rPr>
                        <a:t>FullBath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a:effectLst/>
                          <a:latin typeface="Arial" panose="020B0604020202020204" pitchFamily="34" charset="0"/>
                          <a:cs typeface="Arial" panose="020B0604020202020204" pitchFamily="34" charset="0"/>
                        </a:rPr>
                        <a:t>0.6&gt;0.56</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010511547"/>
                  </a:ext>
                </a:extLst>
              </a:tr>
              <a:tr h="369305">
                <a:tc>
                  <a:txBody>
                    <a:bodyPr/>
                    <a:lstStyle/>
                    <a:p>
                      <a:r>
                        <a:rPr lang="en-US" sz="1400">
                          <a:effectLst/>
                          <a:latin typeface="Arial" panose="020B0604020202020204" pitchFamily="34" charset="0"/>
                          <a:cs typeface="Arial" panose="020B0604020202020204" pitchFamily="34" charset="0"/>
                        </a:rPr>
                        <a:t>GarageCars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0.88</a:t>
                      </a:r>
                      <a:br>
                        <a:rPr lang="en-US" sz="1400" dirty="0">
                          <a:effectLst/>
                          <a:latin typeface="Arial" panose="020B0604020202020204" pitchFamily="34" charset="0"/>
                          <a:cs typeface="Arial" panose="020B0604020202020204" pitchFamily="34" charset="0"/>
                        </a:rPr>
                      </a:b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err="1">
                          <a:effectLst/>
                          <a:latin typeface="Arial" panose="020B0604020202020204" pitchFamily="34" charset="0"/>
                          <a:cs typeface="Arial" panose="020B0604020202020204" pitchFamily="34" charset="0"/>
                        </a:rPr>
                        <a:t>GarageArea</a:t>
                      </a:r>
                      <a:endParaRPr lang="en-US" sz="1400" dirty="0">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a:effectLst/>
                          <a:latin typeface="Arial" panose="020B0604020202020204" pitchFamily="34" charset="0"/>
                          <a:cs typeface="Arial" panose="020B0604020202020204" pitchFamily="34" charset="0"/>
                        </a:rPr>
                        <a:t>GarageArea</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dirty="0">
                          <a:effectLst/>
                          <a:latin typeface="Arial" panose="020B0604020202020204" pitchFamily="34" charset="0"/>
                          <a:cs typeface="Arial" panose="020B0604020202020204" pitchFamily="34" charset="0"/>
                        </a:rPr>
                        <a:t>0.64&gt;0.62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167157616"/>
                  </a:ext>
                </a:extLst>
              </a:tr>
            </a:tbl>
          </a:graphicData>
        </a:graphic>
      </p:graphicFrame>
      <p:pic>
        <p:nvPicPr>
          <p:cNvPr id="10" name="Picture 9">
            <a:extLst>
              <a:ext uri="{FF2B5EF4-FFF2-40B4-BE49-F238E27FC236}">
                <a16:creationId xmlns:a16="http://schemas.microsoft.com/office/drawing/2014/main" id="{FD602DE2-4E73-A6F7-423D-C3B1CB35D07F}"/>
              </a:ext>
            </a:extLst>
          </p:cNvPr>
          <p:cNvPicPr>
            <a:picLocks noChangeAspect="1"/>
          </p:cNvPicPr>
          <p:nvPr/>
        </p:nvPicPr>
        <p:blipFill>
          <a:blip r:embed="rId3">
            <a:duotone>
              <a:schemeClr val="accent1">
                <a:shade val="45000"/>
                <a:satMod val="135000"/>
              </a:schemeClr>
              <a:prstClr val="white"/>
            </a:duotone>
          </a:blip>
          <a:stretch>
            <a:fillRect/>
          </a:stretch>
        </p:blipFill>
        <p:spPr>
          <a:xfrm>
            <a:off x="449914" y="3821526"/>
            <a:ext cx="4596744" cy="1892776"/>
          </a:xfrm>
          <a:prstGeom prst="rect">
            <a:avLst/>
          </a:prstGeom>
        </p:spPr>
      </p:pic>
      <p:sp>
        <p:nvSpPr>
          <p:cNvPr id="2" name="Rectangle 1">
            <a:extLst>
              <a:ext uri="{FF2B5EF4-FFF2-40B4-BE49-F238E27FC236}">
                <a16:creationId xmlns:a16="http://schemas.microsoft.com/office/drawing/2014/main" id="{1DD6F6A9-3276-AE27-FF34-853261657833}"/>
              </a:ext>
            </a:extLst>
          </p:cNvPr>
          <p:cNvSpPr/>
          <p:nvPr/>
        </p:nvSpPr>
        <p:spPr>
          <a:xfrm>
            <a:off x="0" y="0"/>
            <a:ext cx="12192000" cy="741145"/>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200" dirty="0">
                <a:solidFill>
                  <a:srgbClr val="EBEBEB"/>
                </a:solidFill>
                <a:latin typeface="Arial" panose="020B0604020202020204" pitchFamily="34" charset="0"/>
                <a:cs typeface="Arial" panose="020B0604020202020204" pitchFamily="34" charset="0"/>
              </a:rPr>
              <a:t>Columns Dropped from Dataset</a:t>
            </a:r>
            <a:endParaRPr lang="en-US" sz="32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99D108B9-CA48-0A50-7B93-CD50962896B6}"/>
              </a:ext>
            </a:extLst>
          </p:cNvPr>
          <p:cNvGraphicFramePr>
            <a:graphicFrameLocks noGrp="1"/>
          </p:cNvGraphicFramePr>
          <p:nvPr>
            <p:extLst>
              <p:ext uri="{D42A27DB-BD31-4B8C-83A1-F6EECF244321}">
                <p14:modId xmlns:p14="http://schemas.microsoft.com/office/powerpoint/2010/main" val="3073116897"/>
              </p:ext>
            </p:extLst>
          </p:nvPr>
        </p:nvGraphicFramePr>
        <p:xfrm>
          <a:off x="6006230" y="3835814"/>
          <a:ext cx="5210827" cy="2008878"/>
        </p:xfrm>
        <a:graphic>
          <a:graphicData uri="http://schemas.openxmlformats.org/drawingml/2006/table">
            <a:tbl>
              <a:tblPr/>
              <a:tblGrid>
                <a:gridCol w="1427469">
                  <a:extLst>
                    <a:ext uri="{9D8B030D-6E8A-4147-A177-3AD203B41FA5}">
                      <a16:colId xmlns:a16="http://schemas.microsoft.com/office/drawing/2014/main" val="794945035"/>
                    </a:ext>
                  </a:extLst>
                </a:gridCol>
                <a:gridCol w="1177944">
                  <a:extLst>
                    <a:ext uri="{9D8B030D-6E8A-4147-A177-3AD203B41FA5}">
                      <a16:colId xmlns:a16="http://schemas.microsoft.com/office/drawing/2014/main" val="3883466317"/>
                    </a:ext>
                  </a:extLst>
                </a:gridCol>
                <a:gridCol w="1302707">
                  <a:extLst>
                    <a:ext uri="{9D8B030D-6E8A-4147-A177-3AD203B41FA5}">
                      <a16:colId xmlns:a16="http://schemas.microsoft.com/office/drawing/2014/main" val="410206768"/>
                    </a:ext>
                  </a:extLst>
                </a:gridCol>
                <a:gridCol w="1302707">
                  <a:extLst>
                    <a:ext uri="{9D8B030D-6E8A-4147-A177-3AD203B41FA5}">
                      <a16:colId xmlns:a16="http://schemas.microsoft.com/office/drawing/2014/main" val="184073044"/>
                    </a:ext>
                  </a:extLst>
                </a:gridCol>
              </a:tblGrid>
              <a:tr h="335784">
                <a:tc>
                  <a:txBody>
                    <a:bodyPr/>
                    <a:lstStyle/>
                    <a:p>
                      <a:r>
                        <a:rPr lang="en-US" sz="1400" b="0" dirty="0" err="1">
                          <a:solidFill>
                            <a:srgbClr val="007A59"/>
                          </a:solidFill>
                          <a:effectLst/>
                          <a:latin typeface="Arial" panose="020B0604020202020204" pitchFamily="34" charset="0"/>
                          <a:cs typeface="Arial" panose="020B0604020202020204" pitchFamily="34" charset="0"/>
                        </a:rPr>
                        <a:t>MSSubClass</a:t>
                      </a: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- 0.08</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OA1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0.76</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801431325"/>
                  </a:ext>
                </a:extLst>
              </a:tr>
              <a:tr h="407070">
                <a:tc>
                  <a:txBody>
                    <a:bodyPr/>
                    <a:lstStyle/>
                    <a:p>
                      <a:r>
                        <a:rPr lang="en-US" sz="1400" b="0" dirty="0" err="1">
                          <a:solidFill>
                            <a:srgbClr val="007A59"/>
                          </a:solidFill>
                          <a:effectLst/>
                          <a:latin typeface="Arial" panose="020B0604020202020204" pitchFamily="34" charset="0"/>
                          <a:cs typeface="Arial" panose="020B0604020202020204" pitchFamily="34" charset="0"/>
                        </a:rPr>
                        <a:t>OverallCond</a:t>
                      </a: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- 0.08</a:t>
                      </a:r>
                      <a:br>
                        <a:rPr lang="en-US" sz="1400" b="0" dirty="0">
                          <a:solidFill>
                            <a:srgbClr val="007A59"/>
                          </a:solidFill>
                          <a:effectLst/>
                          <a:latin typeface="Arial" panose="020B0604020202020204" pitchFamily="34" charset="0"/>
                          <a:cs typeface="Arial" panose="020B0604020202020204" pitchFamily="34" charset="0"/>
                        </a:rPr>
                      </a:b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err="1">
                          <a:solidFill>
                            <a:srgbClr val="007A59"/>
                          </a:solidFill>
                          <a:effectLst/>
                          <a:latin typeface="Arial" panose="020B0604020202020204" pitchFamily="34" charset="0"/>
                          <a:cs typeface="Arial" panose="020B0604020202020204" pitchFamily="34" charset="0"/>
                        </a:rPr>
                        <a:t>TotalRooms</a:t>
                      </a: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.50</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262685994"/>
                  </a:ext>
                </a:extLst>
              </a:tr>
              <a:tr h="335784">
                <a:tc>
                  <a:txBody>
                    <a:bodyPr/>
                    <a:lstStyle/>
                    <a:p>
                      <a:r>
                        <a:rPr lang="en-US" sz="1400" b="0" dirty="0">
                          <a:solidFill>
                            <a:srgbClr val="007A59"/>
                          </a:solidFill>
                          <a:effectLst/>
                          <a:latin typeface="Arial" panose="020B0604020202020204" pitchFamily="34" charset="0"/>
                          <a:cs typeface="Arial" panose="020B0604020202020204" pitchFamily="34" charset="0"/>
                        </a:rPr>
                        <a:t>Id</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0.2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Heating</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469792306"/>
                  </a:ext>
                </a:extLst>
              </a:tr>
              <a:tr h="407070">
                <a:tc>
                  <a:txBody>
                    <a:bodyPr/>
                    <a:lstStyle/>
                    <a:p>
                      <a:r>
                        <a:rPr lang="en-US" sz="1400" b="0" dirty="0" err="1">
                          <a:solidFill>
                            <a:srgbClr val="007A59"/>
                          </a:solidFill>
                          <a:effectLst/>
                          <a:latin typeface="Arial" panose="020B0604020202020204" pitchFamily="34" charset="0"/>
                          <a:cs typeface="Arial" panose="020B0604020202020204" pitchFamily="34" charset="0"/>
                        </a:rPr>
                        <a:t>HalfBath</a:t>
                      </a: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0.28</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007A59"/>
                          </a:solidFill>
                          <a:effectLst/>
                          <a:latin typeface="Arial" panose="020B0604020202020204" pitchFamily="34" charset="0"/>
                          <a:cs typeface="Arial" panose="020B0604020202020204" pitchFamily="34" charset="0"/>
                        </a:rPr>
                        <a:t>Functional</a:t>
                      </a:r>
                    </a:p>
                    <a:p>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.15</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010511547"/>
                  </a:ext>
                </a:extLst>
              </a:tr>
              <a:tr h="407070">
                <a:tc>
                  <a:txBody>
                    <a:bodyPr/>
                    <a:lstStyle/>
                    <a:p>
                      <a:r>
                        <a:rPr lang="en-US" sz="1400" b="0" dirty="0" err="1">
                          <a:solidFill>
                            <a:srgbClr val="007A59"/>
                          </a:solidFill>
                          <a:effectLst/>
                          <a:latin typeface="Arial" panose="020B0604020202020204" pitchFamily="34" charset="0"/>
                          <a:cs typeface="Arial" panose="020B0604020202020204" pitchFamily="34" charset="0"/>
                        </a:rPr>
                        <a:t>TotalBathBasement</a:t>
                      </a:r>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0.2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rgbClr val="007A59"/>
                          </a:solidFill>
                          <a:effectLst/>
                          <a:latin typeface="Arial" panose="020B0604020202020204" pitchFamily="34" charset="0"/>
                          <a:cs typeface="Arial" panose="020B0604020202020204" pitchFamily="34" charset="0"/>
                        </a:rPr>
                        <a:t>RoofMatl</a:t>
                      </a:r>
                      <a:endParaRPr lang="en-US" sz="1400" b="0" dirty="0">
                        <a:solidFill>
                          <a:srgbClr val="007A59"/>
                        </a:solidFill>
                        <a:effectLst/>
                        <a:latin typeface="Arial" panose="020B0604020202020204" pitchFamily="34" charset="0"/>
                        <a:cs typeface="Arial" panose="020B0604020202020204" pitchFamily="34" charset="0"/>
                      </a:endParaRPr>
                    </a:p>
                    <a:p>
                      <a:endParaRPr lang="en-US" sz="1400" b="0" dirty="0">
                        <a:solidFill>
                          <a:srgbClr val="007A59"/>
                        </a:solidFill>
                        <a:effectLst/>
                        <a:latin typeface="Arial" panose="020B0604020202020204" pitchFamily="34" charset="0"/>
                        <a:cs typeface="Arial" panose="020B0604020202020204" pitchFamily="34"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1400" b="0" dirty="0">
                          <a:solidFill>
                            <a:srgbClr val="007A59"/>
                          </a:solidFill>
                          <a:effectLst/>
                          <a:latin typeface="Arial" panose="020B0604020202020204" pitchFamily="34" charset="0"/>
                          <a:cs typeface="Arial" panose="020B0604020202020204" pitchFamily="34" charset="0"/>
                        </a:rPr>
                        <a:t>0.18</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167157616"/>
                  </a:ext>
                </a:extLst>
              </a:tr>
            </a:tbl>
          </a:graphicData>
        </a:graphic>
      </p:graphicFrame>
    </p:spTree>
    <p:extLst>
      <p:ext uri="{BB962C8B-B14F-4D97-AF65-F5344CB8AC3E}">
        <p14:creationId xmlns:p14="http://schemas.microsoft.com/office/powerpoint/2010/main" val="302838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FFD345-42FE-4F1A-63AB-797D020A7C96}"/>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2400" dirty="0">
                <a:solidFill>
                  <a:schemeClr val="bg1"/>
                </a:solidFill>
                <a:effectLst/>
                <a:latin typeface="Arial" panose="020B0604020202020204" pitchFamily="34" charset="0"/>
                <a:cs typeface="Arial" panose="020B0604020202020204" pitchFamily="34" charset="0"/>
              </a:rPr>
              <a:t> Data Cleaning and Transformation</a:t>
            </a:r>
          </a:p>
          <a:p>
            <a:pPr algn="ctr"/>
            <a:r>
              <a:rPr lang="en-US" sz="1600" b="1" i="0" dirty="0">
                <a:solidFill>
                  <a:schemeClr val="bg1"/>
                </a:solidFill>
                <a:effectLst/>
                <a:latin typeface="Roboto" panose="02000000000000000000" pitchFamily="2" charset="0"/>
              </a:rPr>
              <a:t>We will visualize features of the complete dataset and create a data cleaning pipeline</a:t>
            </a:r>
            <a:endParaRPr lang="en-IN" sz="1600" b="1" dirty="0">
              <a:solidFill>
                <a:schemeClr val="bg1"/>
              </a:solidFill>
            </a:endParaRPr>
          </a:p>
          <a:p>
            <a:pPr algn="ctr"/>
            <a:endParaRPr lang="en-US" sz="2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F09FF87-5622-6F7B-19B6-38562EB33430}"/>
              </a:ext>
            </a:extLst>
          </p:cNvPr>
          <p:cNvSpPr/>
          <p:nvPr/>
        </p:nvSpPr>
        <p:spPr>
          <a:xfrm>
            <a:off x="4698999" y="1031225"/>
            <a:ext cx="2570480" cy="495464"/>
          </a:xfrm>
          <a:prstGeom prst="rect">
            <a:avLst/>
          </a:prstGeom>
          <a:solidFill>
            <a:srgbClr val="3A86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20F0502020204030204" pitchFamily="2" charset="0"/>
              </a:rPr>
              <a:t>Fixing Data Errors</a:t>
            </a:r>
          </a:p>
        </p:txBody>
      </p:sp>
      <p:sp>
        <p:nvSpPr>
          <p:cNvPr id="7" name="TextBox 6">
            <a:extLst>
              <a:ext uri="{FF2B5EF4-FFF2-40B4-BE49-F238E27FC236}">
                <a16:creationId xmlns:a16="http://schemas.microsoft.com/office/drawing/2014/main" id="{387DFBBD-39C7-C079-E79D-8A1A6A71D812}"/>
              </a:ext>
            </a:extLst>
          </p:cNvPr>
          <p:cNvSpPr txBox="1"/>
          <p:nvPr/>
        </p:nvSpPr>
        <p:spPr>
          <a:xfrm>
            <a:off x="6771702" y="1985994"/>
            <a:ext cx="4170055" cy="523220"/>
          </a:xfrm>
          <a:prstGeom prst="rect">
            <a:avLst/>
          </a:prstGeom>
          <a:noFill/>
          <a:ln>
            <a:solidFill>
              <a:schemeClr val="accent1"/>
            </a:solidFill>
          </a:ln>
        </p:spPr>
        <p:txBody>
          <a:bodyPr wrap="square" rtlCol="0">
            <a:spAutoFit/>
          </a:bodyPr>
          <a:lstStyle/>
          <a:p>
            <a:pPr marL="285750" indent="-285750" algn="just">
              <a:buFont typeface="Arial" panose="020B0604020202020204" pitchFamily="34" charset="0"/>
              <a:buChar char="•"/>
            </a:pPr>
            <a:r>
              <a:rPr lang="en-US" sz="1400" dirty="0" err="1"/>
              <a:t>GarageYrBlt</a:t>
            </a:r>
            <a:r>
              <a:rPr lang="en-US" sz="1400" dirty="0"/>
              <a:t> should not be earlier than </a:t>
            </a:r>
            <a:r>
              <a:rPr lang="en-US" sz="1400" dirty="0" err="1"/>
              <a:t>YearBuilt</a:t>
            </a:r>
            <a:r>
              <a:rPr lang="en-US" sz="1400" dirty="0"/>
              <a:t>: 18 records to be fixed</a:t>
            </a:r>
          </a:p>
        </p:txBody>
      </p:sp>
      <p:sp>
        <p:nvSpPr>
          <p:cNvPr id="11" name="TextBox 10">
            <a:extLst>
              <a:ext uri="{FF2B5EF4-FFF2-40B4-BE49-F238E27FC236}">
                <a16:creationId xmlns:a16="http://schemas.microsoft.com/office/drawing/2014/main" id="{568C3B03-423B-9D30-5DDE-486FFFF21D7D}"/>
              </a:ext>
            </a:extLst>
          </p:cNvPr>
          <p:cNvSpPr txBox="1"/>
          <p:nvPr/>
        </p:nvSpPr>
        <p:spPr>
          <a:xfrm>
            <a:off x="850516" y="1662829"/>
            <a:ext cx="4170055" cy="1169551"/>
          </a:xfrm>
          <a:prstGeom prst="rect">
            <a:avLst/>
          </a:prstGeom>
          <a:noFill/>
          <a:ln>
            <a:solidFill>
              <a:schemeClr val="accent1"/>
            </a:solidFill>
          </a:ln>
        </p:spPr>
        <p:txBody>
          <a:bodyPr wrap="square" rtlCol="0">
            <a:spAutoFit/>
          </a:bodyPr>
          <a:lstStyle/>
          <a:p>
            <a:pPr marL="285750" indent="-285750" algn="just">
              <a:buFont typeface="Arial" panose="020B0604020202020204" pitchFamily="34" charset="0"/>
              <a:buChar char="•"/>
            </a:pPr>
            <a:r>
              <a:rPr lang="en-US" sz="1400" dirty="0" err="1"/>
              <a:t>YearRemodAdd</a:t>
            </a:r>
            <a:r>
              <a:rPr lang="en-US" sz="1400" dirty="0"/>
              <a:t> should not be earlier than </a:t>
            </a:r>
            <a:r>
              <a:rPr lang="en-US" sz="1400" dirty="0" err="1"/>
              <a:t>YearBuilt</a:t>
            </a:r>
            <a:r>
              <a:rPr lang="en-US" sz="1400" dirty="0"/>
              <a:t>: 1 record to be fixed</a:t>
            </a:r>
          </a:p>
          <a:p>
            <a:pPr algn="just"/>
            <a:endParaRPr lang="en-US" sz="1400" dirty="0"/>
          </a:p>
          <a:p>
            <a:pPr marL="285750" indent="-285750" algn="just">
              <a:buFont typeface="Arial" panose="020B0604020202020204" pitchFamily="34" charset="0"/>
              <a:buChar char="•"/>
            </a:pPr>
            <a:r>
              <a:rPr lang="en-US" sz="1400" dirty="0" err="1"/>
              <a:t>YrSold</a:t>
            </a:r>
            <a:r>
              <a:rPr lang="en-US" sz="1400" dirty="0"/>
              <a:t> should not be earlier than </a:t>
            </a:r>
            <a:r>
              <a:rPr lang="en-US" sz="1400" dirty="0" err="1"/>
              <a:t>YearRemodAdd</a:t>
            </a:r>
            <a:r>
              <a:rPr lang="en-US" sz="1400" dirty="0"/>
              <a:t>: 3 records to be fixed</a:t>
            </a:r>
            <a:endParaRPr lang="en-IN" sz="1400" dirty="0"/>
          </a:p>
        </p:txBody>
      </p:sp>
      <p:pic>
        <p:nvPicPr>
          <p:cNvPr id="2" name="Picture 1" descr="A close-up of a calendar&#10;&#10;Description automatically generated">
            <a:extLst>
              <a:ext uri="{FF2B5EF4-FFF2-40B4-BE49-F238E27FC236}">
                <a16:creationId xmlns:a16="http://schemas.microsoft.com/office/drawing/2014/main" id="{4D4B4357-189E-6A6D-7EB5-D57D986AE551}"/>
              </a:ext>
            </a:extLst>
          </p:cNvPr>
          <p:cNvPicPr>
            <a:picLocks noChangeAspect="1"/>
          </p:cNvPicPr>
          <p:nvPr/>
        </p:nvPicPr>
        <p:blipFill>
          <a:blip r:embed="rId2"/>
          <a:stretch>
            <a:fillRect/>
          </a:stretch>
        </p:blipFill>
        <p:spPr>
          <a:xfrm>
            <a:off x="1630447" y="3962712"/>
            <a:ext cx="2442579" cy="707663"/>
          </a:xfrm>
          <a:prstGeom prst="rect">
            <a:avLst/>
          </a:prstGeom>
        </p:spPr>
      </p:pic>
      <p:pic>
        <p:nvPicPr>
          <p:cNvPr id="3" name="Picture 2" descr="A table of numbers with numbers&#10;&#10;Description automatically generated">
            <a:extLst>
              <a:ext uri="{FF2B5EF4-FFF2-40B4-BE49-F238E27FC236}">
                <a16:creationId xmlns:a16="http://schemas.microsoft.com/office/drawing/2014/main" id="{53CB19D9-0BC2-050F-F60A-EFA94BCAA3F5}"/>
              </a:ext>
            </a:extLst>
          </p:cNvPr>
          <p:cNvPicPr>
            <a:picLocks noChangeAspect="1"/>
          </p:cNvPicPr>
          <p:nvPr/>
        </p:nvPicPr>
        <p:blipFill>
          <a:blip r:embed="rId3"/>
          <a:stretch>
            <a:fillRect/>
          </a:stretch>
        </p:blipFill>
        <p:spPr>
          <a:xfrm>
            <a:off x="6512598" y="2832380"/>
            <a:ext cx="2344132" cy="3326774"/>
          </a:xfrm>
          <a:prstGeom prst="rect">
            <a:avLst/>
          </a:prstGeom>
        </p:spPr>
      </p:pic>
      <p:pic>
        <p:nvPicPr>
          <p:cNvPr id="5" name="Picture 4" descr="A close-up of a number&#10;&#10;Description automatically generated">
            <a:extLst>
              <a:ext uri="{FF2B5EF4-FFF2-40B4-BE49-F238E27FC236}">
                <a16:creationId xmlns:a16="http://schemas.microsoft.com/office/drawing/2014/main" id="{F4D992A4-E208-04D3-A32A-96B10F1AA53B}"/>
              </a:ext>
            </a:extLst>
          </p:cNvPr>
          <p:cNvPicPr>
            <a:picLocks noChangeAspect="1"/>
          </p:cNvPicPr>
          <p:nvPr/>
        </p:nvPicPr>
        <p:blipFill>
          <a:blip r:embed="rId4"/>
          <a:stretch>
            <a:fillRect/>
          </a:stretch>
        </p:blipFill>
        <p:spPr>
          <a:xfrm>
            <a:off x="1630448" y="3075168"/>
            <a:ext cx="2344133" cy="707663"/>
          </a:xfrm>
          <a:prstGeom prst="rect">
            <a:avLst/>
          </a:prstGeom>
        </p:spPr>
      </p:pic>
      <p:pic>
        <p:nvPicPr>
          <p:cNvPr id="8" name="Picture 7" descr="A close-up of a number&#10;&#10;Description automatically generated">
            <a:extLst>
              <a:ext uri="{FF2B5EF4-FFF2-40B4-BE49-F238E27FC236}">
                <a16:creationId xmlns:a16="http://schemas.microsoft.com/office/drawing/2014/main" id="{C53F4B02-6AB0-EBEC-4D81-879833F59452}"/>
              </a:ext>
            </a:extLst>
          </p:cNvPr>
          <p:cNvPicPr>
            <a:picLocks noChangeAspect="1"/>
          </p:cNvPicPr>
          <p:nvPr/>
        </p:nvPicPr>
        <p:blipFill>
          <a:blip r:embed="rId5"/>
          <a:stretch>
            <a:fillRect/>
          </a:stretch>
        </p:blipFill>
        <p:spPr>
          <a:xfrm>
            <a:off x="1630447" y="4850255"/>
            <a:ext cx="2220266" cy="965816"/>
          </a:xfrm>
          <a:prstGeom prst="rect">
            <a:avLst/>
          </a:prstGeom>
        </p:spPr>
      </p:pic>
      <p:pic>
        <p:nvPicPr>
          <p:cNvPr id="9" name="Picture 8" descr="A table of numbers with numbers&#10;&#10;Description automatically generated">
            <a:extLst>
              <a:ext uri="{FF2B5EF4-FFF2-40B4-BE49-F238E27FC236}">
                <a16:creationId xmlns:a16="http://schemas.microsoft.com/office/drawing/2014/main" id="{CC348499-507B-7205-11A0-B93BB1FFCB22}"/>
              </a:ext>
            </a:extLst>
          </p:cNvPr>
          <p:cNvPicPr>
            <a:picLocks noChangeAspect="1"/>
          </p:cNvPicPr>
          <p:nvPr/>
        </p:nvPicPr>
        <p:blipFill>
          <a:blip r:embed="rId6"/>
          <a:stretch>
            <a:fillRect/>
          </a:stretch>
        </p:blipFill>
        <p:spPr>
          <a:xfrm>
            <a:off x="9079043" y="2905951"/>
            <a:ext cx="2220266" cy="3173470"/>
          </a:xfrm>
          <a:prstGeom prst="rect">
            <a:avLst/>
          </a:prstGeom>
        </p:spPr>
      </p:pic>
      <p:sp>
        <p:nvSpPr>
          <p:cNvPr id="10" name="Slide Number Placeholder 9">
            <a:extLst>
              <a:ext uri="{FF2B5EF4-FFF2-40B4-BE49-F238E27FC236}">
                <a16:creationId xmlns:a16="http://schemas.microsoft.com/office/drawing/2014/main" id="{99AA7A74-29E7-630C-F9CE-F0D6A6331FAA}"/>
              </a:ext>
            </a:extLst>
          </p:cNvPr>
          <p:cNvSpPr>
            <a:spLocks noGrp="1"/>
          </p:cNvSpPr>
          <p:nvPr>
            <p:ph type="sldNum" sz="quarter" idx="12"/>
          </p:nvPr>
        </p:nvSpPr>
        <p:spPr/>
        <p:txBody>
          <a:bodyPr/>
          <a:lstStyle/>
          <a:p>
            <a:fld id="{73D5E69A-9867-D34E-91DC-8E0E58CC2B1E}" type="slidenum">
              <a:rPr lang="en-US" smtClean="0"/>
              <a:t>35</a:t>
            </a:fld>
            <a:endParaRPr lang="en-US"/>
          </a:p>
        </p:txBody>
      </p:sp>
      <p:sp>
        <p:nvSpPr>
          <p:cNvPr id="12" name="TextBox 11">
            <a:extLst>
              <a:ext uri="{FF2B5EF4-FFF2-40B4-BE49-F238E27FC236}">
                <a16:creationId xmlns:a16="http://schemas.microsoft.com/office/drawing/2014/main" id="{62021E63-9202-8C38-F2C8-60ED607026DD}"/>
              </a:ext>
            </a:extLst>
          </p:cNvPr>
          <p:cNvSpPr txBox="1"/>
          <p:nvPr/>
        </p:nvSpPr>
        <p:spPr>
          <a:xfrm>
            <a:off x="368046" y="4206317"/>
            <a:ext cx="1291957" cy="369332"/>
          </a:xfrm>
          <a:prstGeom prst="rect">
            <a:avLst/>
          </a:prstGeom>
          <a:noFill/>
        </p:spPr>
        <p:txBody>
          <a:bodyPr wrap="none" rtlCol="0">
            <a:spAutoFit/>
          </a:bodyPr>
          <a:lstStyle/>
          <a:p>
            <a:r>
              <a:rPr lang="en-US" dirty="0"/>
              <a:t>In test data </a:t>
            </a:r>
          </a:p>
        </p:txBody>
      </p:sp>
      <p:sp>
        <p:nvSpPr>
          <p:cNvPr id="13" name="TextBox 12">
            <a:extLst>
              <a:ext uri="{FF2B5EF4-FFF2-40B4-BE49-F238E27FC236}">
                <a16:creationId xmlns:a16="http://schemas.microsoft.com/office/drawing/2014/main" id="{FBB624A2-8241-09C7-D752-AD5762CB4C9C}"/>
              </a:ext>
            </a:extLst>
          </p:cNvPr>
          <p:cNvSpPr txBox="1"/>
          <p:nvPr/>
        </p:nvSpPr>
        <p:spPr>
          <a:xfrm>
            <a:off x="4180405" y="5010505"/>
            <a:ext cx="1680332" cy="369332"/>
          </a:xfrm>
          <a:prstGeom prst="rect">
            <a:avLst/>
          </a:prstGeom>
          <a:noFill/>
        </p:spPr>
        <p:txBody>
          <a:bodyPr wrap="none" rtlCol="0">
            <a:spAutoFit/>
          </a:bodyPr>
          <a:lstStyle/>
          <a:p>
            <a:r>
              <a:rPr lang="en-US" dirty="0"/>
              <a:t>In Training data </a:t>
            </a:r>
          </a:p>
        </p:txBody>
      </p:sp>
    </p:spTree>
    <p:extLst>
      <p:ext uri="{BB962C8B-B14F-4D97-AF65-F5344CB8AC3E}">
        <p14:creationId xmlns:p14="http://schemas.microsoft.com/office/powerpoint/2010/main" val="320803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663566-B107-7942-50B7-7EB6461B6A72}"/>
              </a:ext>
            </a:extLst>
          </p:cNvPr>
          <p:cNvSpPr/>
          <p:nvPr/>
        </p:nvSpPr>
        <p:spPr>
          <a:xfrm>
            <a:off x="-1" y="2375"/>
            <a:ext cx="12192000" cy="1207715"/>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2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Data Cleaning and Transformation</a:t>
            </a:r>
          </a:p>
          <a:p>
            <a:pPr algn="ctr"/>
            <a:r>
              <a:rPr lang="en-US" sz="2000" b="1" i="0" dirty="0">
                <a:effectLst/>
                <a:latin typeface="Roboto" panose="02000000000000000000" pitchFamily="2" charset="0"/>
              </a:rPr>
              <a:t>Imputing</a:t>
            </a:r>
            <a:r>
              <a:rPr lang="en-US" sz="2000" b="1" dirty="0">
                <a:latin typeface="Roboto" panose="02000000000000000000" pitchFamily="2" charset="0"/>
              </a:rPr>
              <a:t> unique values , so after one hot encoding both the data set should have equal features</a:t>
            </a:r>
          </a:p>
          <a:p>
            <a:pPr algn="ctr"/>
            <a:endParaRPr lang="en-US" sz="2800" dirty="0">
              <a:latin typeface="Arial" panose="020B0604020202020204" pitchFamily="34" charset="0"/>
              <a:cs typeface="Arial" panose="020B0604020202020204" pitchFamily="34" charset="0"/>
            </a:endParaRPr>
          </a:p>
        </p:txBody>
      </p:sp>
      <p:pic>
        <p:nvPicPr>
          <p:cNvPr id="7" name="Picture 6" descr="A table with numbers and letters&#10;&#10;Description automatically generated">
            <a:extLst>
              <a:ext uri="{FF2B5EF4-FFF2-40B4-BE49-F238E27FC236}">
                <a16:creationId xmlns:a16="http://schemas.microsoft.com/office/drawing/2014/main" id="{1C0A5CBC-18BF-CD19-BB5A-0BD390209C7F}"/>
              </a:ext>
            </a:extLst>
          </p:cNvPr>
          <p:cNvPicPr>
            <a:picLocks noChangeAspect="1"/>
          </p:cNvPicPr>
          <p:nvPr/>
        </p:nvPicPr>
        <p:blipFill rotWithShape="1">
          <a:blip r:embed="rId3"/>
          <a:srcRect t="12478"/>
          <a:stretch/>
        </p:blipFill>
        <p:spPr>
          <a:xfrm>
            <a:off x="8169099" y="1210090"/>
            <a:ext cx="3835142" cy="5582755"/>
          </a:xfrm>
          <a:prstGeom prst="rect">
            <a:avLst/>
          </a:prstGeom>
        </p:spPr>
      </p:pic>
      <p:sp>
        <p:nvSpPr>
          <p:cNvPr id="12" name="Rectangle 11">
            <a:extLst>
              <a:ext uri="{FF2B5EF4-FFF2-40B4-BE49-F238E27FC236}">
                <a16:creationId xmlns:a16="http://schemas.microsoft.com/office/drawing/2014/main" id="{30E8C766-7BE9-DF4C-8056-D36A936CB9F6}"/>
              </a:ext>
            </a:extLst>
          </p:cNvPr>
          <p:cNvSpPr/>
          <p:nvPr/>
        </p:nvSpPr>
        <p:spPr>
          <a:xfrm>
            <a:off x="4729393" y="3023451"/>
            <a:ext cx="1234929" cy="3027875"/>
          </a:xfrm>
          <a:prstGeom prst="rect">
            <a:avLst/>
          </a:prstGeom>
          <a:solidFill>
            <a:srgbClr val="DFEE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1400" dirty="0">
                <a:ln w="0"/>
                <a:solidFill>
                  <a:schemeClr val="accent1"/>
                </a:solidFill>
                <a:effectLst>
                  <a:outerShdw blurRad="38100" dist="25400" dir="5400000" algn="ctr" rotWithShape="0">
                    <a:srgbClr val="6E747A">
                      <a:alpha val="43000"/>
                    </a:srgbClr>
                  </a:outerShdw>
                </a:effectLst>
              </a:rPr>
              <a:t>Utilities</a:t>
            </a:r>
          </a:p>
          <a:p>
            <a:pPr marR="0" lvl="0" indent="0" algn="ctr" fontAlgn="base">
              <a:lnSpc>
                <a:spcPct val="100000"/>
              </a:lnSpc>
              <a:spcBef>
                <a:spcPct val="0"/>
              </a:spcBef>
              <a:spcAft>
                <a:spcPct val="0"/>
              </a:spcAft>
              <a:buClrTx/>
              <a:buSzTx/>
              <a:buFontTx/>
              <a:buNone/>
              <a:tabLst/>
            </a:pPr>
            <a:r>
              <a:rPr lang="en-US" altLang="en-US" sz="1400" dirty="0">
                <a:ln w="0"/>
                <a:solidFill>
                  <a:schemeClr val="accent1"/>
                </a:solidFill>
                <a:effectLst>
                  <a:outerShdw blurRad="38100" dist="25400" dir="5400000" algn="ctr" rotWithShape="0">
                    <a:srgbClr val="6E747A">
                      <a:alpha val="43000"/>
                    </a:srgbClr>
                  </a:outerShdw>
                </a:effectLst>
              </a:rPr>
              <a:t>Condition2</a:t>
            </a:r>
          </a:p>
          <a:p>
            <a:pPr marR="0" lvl="0" indent="0" algn="ctr" fontAlgn="base">
              <a:lnSpc>
                <a:spcPct val="100000"/>
              </a:lnSpc>
              <a:spcBef>
                <a:spcPct val="0"/>
              </a:spcBef>
              <a:spcAft>
                <a:spcPct val="0"/>
              </a:spcAft>
              <a:buClrTx/>
              <a:buSzTx/>
              <a:buFontTx/>
              <a:buNone/>
              <a:tabLst/>
            </a:pPr>
            <a:r>
              <a:rPr lang="en-US" altLang="en-US" sz="1400" dirty="0" err="1">
                <a:ln w="0"/>
                <a:solidFill>
                  <a:schemeClr val="accent1"/>
                </a:solidFill>
                <a:effectLst>
                  <a:outerShdw blurRad="38100" dist="25400" dir="5400000" algn="ctr" rotWithShape="0">
                    <a:srgbClr val="6E747A">
                      <a:alpha val="43000"/>
                    </a:srgbClr>
                  </a:outerShdw>
                </a:effectLst>
              </a:rPr>
              <a:t>HouseStyle</a:t>
            </a:r>
            <a:endParaRPr lang="en-US" altLang="en-US" sz="1400" dirty="0">
              <a:ln w="0"/>
              <a:solidFill>
                <a:schemeClr val="accent1"/>
              </a:solidFill>
              <a:effectLst>
                <a:outerShdw blurRad="38100" dist="25400" dir="5400000" algn="ctr" rotWithShape="0">
                  <a:srgbClr val="6E747A">
                    <a:alpha val="43000"/>
                  </a:srgbClr>
                </a:outerShdw>
              </a:effectLst>
            </a:endParaRPr>
          </a:p>
          <a:p>
            <a:pPr marR="0" lvl="0" indent="0" algn="ctr" fontAlgn="base">
              <a:lnSpc>
                <a:spcPct val="100000"/>
              </a:lnSpc>
              <a:spcBef>
                <a:spcPct val="0"/>
              </a:spcBef>
              <a:spcAft>
                <a:spcPct val="0"/>
              </a:spcAft>
              <a:buClrTx/>
              <a:buSzTx/>
              <a:buFontTx/>
              <a:buNone/>
              <a:tabLst/>
            </a:pPr>
            <a:r>
              <a:rPr lang="en-US" altLang="en-US" sz="1400" dirty="0" err="1">
                <a:ln w="0"/>
                <a:solidFill>
                  <a:schemeClr val="accent1"/>
                </a:solidFill>
                <a:effectLst>
                  <a:outerShdw blurRad="38100" dist="25400" dir="5400000" algn="ctr" rotWithShape="0">
                    <a:srgbClr val="6E747A">
                      <a:alpha val="43000"/>
                    </a:srgbClr>
                  </a:outerShdw>
                </a:effectLst>
              </a:rPr>
              <a:t>RoofMatl</a:t>
            </a:r>
            <a:endParaRPr lang="en-US" altLang="en-US" sz="1400" dirty="0">
              <a:ln w="0"/>
              <a:solidFill>
                <a:schemeClr val="accent1"/>
              </a:solidFill>
              <a:effectLst>
                <a:outerShdw blurRad="38100" dist="25400" dir="5400000" algn="ctr" rotWithShape="0">
                  <a:srgbClr val="6E747A">
                    <a:alpha val="43000"/>
                  </a:srgbClr>
                </a:outerShdw>
              </a:effectLst>
            </a:endParaRPr>
          </a:p>
          <a:p>
            <a:pPr marR="0" lvl="0" indent="0" algn="ctr" fontAlgn="base">
              <a:lnSpc>
                <a:spcPct val="100000"/>
              </a:lnSpc>
              <a:spcBef>
                <a:spcPct val="0"/>
              </a:spcBef>
              <a:spcAft>
                <a:spcPct val="0"/>
              </a:spcAft>
              <a:buClrTx/>
              <a:buSzTx/>
              <a:buFontTx/>
              <a:buNone/>
              <a:tabLst/>
            </a:pPr>
            <a:r>
              <a:rPr lang="en-US" altLang="en-US" sz="1400" dirty="0">
                <a:ln w="0"/>
                <a:solidFill>
                  <a:schemeClr val="accent1"/>
                </a:solidFill>
                <a:effectLst>
                  <a:outerShdw blurRad="38100" dist="25400" dir="5400000" algn="ctr" rotWithShape="0">
                    <a:srgbClr val="6E747A">
                      <a:alpha val="43000"/>
                    </a:srgbClr>
                  </a:outerShdw>
                </a:effectLst>
              </a:rPr>
              <a:t>Exterior1st</a:t>
            </a:r>
          </a:p>
          <a:p>
            <a:pPr marR="0" lvl="0" indent="0" algn="ctr" fontAlgn="base">
              <a:lnSpc>
                <a:spcPct val="100000"/>
              </a:lnSpc>
              <a:spcBef>
                <a:spcPct val="0"/>
              </a:spcBef>
              <a:spcAft>
                <a:spcPct val="0"/>
              </a:spcAft>
              <a:buClrTx/>
              <a:buSzTx/>
              <a:buFontTx/>
              <a:buNone/>
              <a:tabLst/>
            </a:pPr>
            <a:r>
              <a:rPr lang="en-US" altLang="en-US" sz="1400" dirty="0">
                <a:ln w="0"/>
                <a:solidFill>
                  <a:schemeClr val="accent1"/>
                </a:solidFill>
                <a:effectLst>
                  <a:outerShdw blurRad="38100" dist="25400" dir="5400000" algn="ctr" rotWithShape="0">
                    <a:srgbClr val="6E747A">
                      <a:alpha val="43000"/>
                    </a:srgbClr>
                  </a:outerShdw>
                </a:effectLst>
              </a:rPr>
              <a:t>Exterior2nd</a:t>
            </a:r>
          </a:p>
          <a:p>
            <a:pPr marR="0" lvl="0" indent="0" algn="ctr" fontAlgn="base">
              <a:lnSpc>
                <a:spcPct val="100000"/>
              </a:lnSpc>
              <a:spcBef>
                <a:spcPct val="0"/>
              </a:spcBef>
              <a:spcAft>
                <a:spcPct val="0"/>
              </a:spcAft>
              <a:buClrTx/>
              <a:buSzTx/>
              <a:buFontTx/>
              <a:buNone/>
              <a:tabLst/>
            </a:pPr>
            <a:r>
              <a:rPr lang="en-US" altLang="en-US" sz="1400" dirty="0">
                <a:ln w="0"/>
                <a:solidFill>
                  <a:schemeClr val="accent1"/>
                </a:solidFill>
                <a:effectLst>
                  <a:outerShdw blurRad="38100" dist="25400" dir="5400000" algn="ctr" rotWithShape="0">
                    <a:srgbClr val="6E747A">
                      <a:alpha val="43000"/>
                    </a:srgbClr>
                  </a:outerShdw>
                </a:effectLst>
              </a:rPr>
              <a:t>Heating</a:t>
            </a:r>
          </a:p>
          <a:p>
            <a:pPr marR="0" lvl="0" indent="0" algn="ctr" fontAlgn="base">
              <a:lnSpc>
                <a:spcPct val="100000"/>
              </a:lnSpc>
              <a:spcBef>
                <a:spcPct val="0"/>
              </a:spcBef>
              <a:spcAft>
                <a:spcPct val="0"/>
              </a:spcAft>
              <a:buClrTx/>
              <a:buSzTx/>
              <a:buFontTx/>
              <a:buNone/>
              <a:tabLst/>
            </a:pPr>
            <a:r>
              <a:rPr lang="en-US" altLang="en-US" sz="1400" dirty="0">
                <a:ln w="0"/>
                <a:solidFill>
                  <a:schemeClr val="accent1"/>
                </a:solidFill>
                <a:effectLst>
                  <a:outerShdw blurRad="38100" dist="25400" dir="5400000" algn="ctr" rotWithShape="0">
                    <a:srgbClr val="6E747A">
                      <a:alpha val="43000"/>
                    </a:srgbClr>
                  </a:outerShdw>
                </a:effectLst>
              </a:rPr>
              <a:t>Electrical</a:t>
            </a:r>
          </a:p>
          <a:p>
            <a:pPr marR="0" lvl="0" indent="0" algn="ctr" fontAlgn="base">
              <a:lnSpc>
                <a:spcPct val="100000"/>
              </a:lnSpc>
              <a:spcBef>
                <a:spcPct val="0"/>
              </a:spcBef>
              <a:spcAft>
                <a:spcPct val="0"/>
              </a:spcAft>
              <a:buClrTx/>
              <a:buSzTx/>
              <a:buFontTx/>
              <a:buNone/>
              <a:tabLst/>
            </a:pPr>
            <a:r>
              <a:rPr lang="en-US" altLang="en-US" sz="1400" dirty="0" err="1">
                <a:ln w="0"/>
                <a:solidFill>
                  <a:schemeClr val="accent1"/>
                </a:solidFill>
                <a:effectLst>
                  <a:outerShdw blurRad="38100" dist="25400" dir="5400000" algn="ctr" rotWithShape="0">
                    <a:srgbClr val="6E747A">
                      <a:alpha val="43000"/>
                    </a:srgbClr>
                  </a:outerShdw>
                </a:effectLst>
              </a:rPr>
              <a:t>GarageQual</a:t>
            </a:r>
            <a:endParaRPr lang="en-US" altLang="en-US" sz="1400" dirty="0">
              <a:ln w="0"/>
              <a:solidFill>
                <a:schemeClr val="accent1"/>
              </a:solidFill>
              <a:effectLst>
                <a:outerShdw blurRad="38100" dist="25400" dir="5400000" algn="ctr" rotWithShape="0">
                  <a:srgbClr val="6E747A">
                    <a:alpha val="43000"/>
                  </a:srgbClr>
                </a:outerShdw>
              </a:effectLst>
            </a:endParaRPr>
          </a:p>
          <a:p>
            <a:pPr marR="0" lvl="0" indent="0" algn="ctr" fontAlgn="base">
              <a:lnSpc>
                <a:spcPct val="100000"/>
              </a:lnSpc>
              <a:spcBef>
                <a:spcPct val="0"/>
              </a:spcBef>
              <a:spcAft>
                <a:spcPct val="0"/>
              </a:spcAft>
              <a:buClrTx/>
              <a:buSzTx/>
              <a:buFontTx/>
              <a:buNone/>
              <a:tabLst/>
            </a:pPr>
            <a:r>
              <a:rPr lang="en-US" altLang="en-US" sz="1400" dirty="0" err="1">
                <a:ln w="0"/>
                <a:solidFill>
                  <a:schemeClr val="accent1"/>
                </a:solidFill>
                <a:effectLst>
                  <a:outerShdw blurRad="38100" dist="25400" dir="5400000" algn="ctr" rotWithShape="0">
                    <a:srgbClr val="6E747A">
                      <a:alpha val="43000"/>
                    </a:srgbClr>
                  </a:outerShdw>
                </a:effectLst>
              </a:rPr>
              <a:t>PoolQC</a:t>
            </a:r>
            <a:endParaRPr lang="en-US" altLang="en-US" sz="1400" dirty="0">
              <a:ln w="0"/>
              <a:solidFill>
                <a:schemeClr val="accent1"/>
              </a:solidFill>
              <a:effectLst>
                <a:outerShdw blurRad="38100" dist="25400" dir="5400000" algn="ctr" rotWithShape="0">
                  <a:srgbClr val="6E747A">
                    <a:alpha val="43000"/>
                  </a:srgbClr>
                </a:outerShdw>
              </a:effectLst>
            </a:endParaRPr>
          </a:p>
          <a:p>
            <a:pPr algn="ctr"/>
            <a:endParaRPr lang="en-US" sz="1400" dirty="0">
              <a:ln w="0"/>
              <a:solidFill>
                <a:schemeClr val="accent1"/>
              </a:solidFill>
              <a:effectLst>
                <a:outerShdw blurRad="38100" dist="25400" dir="5400000" algn="ctr" rotWithShape="0">
                  <a:srgbClr val="6E747A">
                    <a:alpha val="43000"/>
                  </a:srgbClr>
                </a:outerShdw>
              </a:effectLst>
            </a:endParaRPr>
          </a:p>
          <a:p>
            <a:pPr algn="ctr"/>
            <a:endParaRPr lang="en-US" sz="1400" dirty="0"/>
          </a:p>
        </p:txBody>
      </p:sp>
      <p:sp>
        <p:nvSpPr>
          <p:cNvPr id="13" name="Rectangle 12">
            <a:extLst>
              <a:ext uri="{FF2B5EF4-FFF2-40B4-BE49-F238E27FC236}">
                <a16:creationId xmlns:a16="http://schemas.microsoft.com/office/drawing/2014/main" id="{1960ACC5-4663-79F7-CF77-8444801E08CC}"/>
              </a:ext>
            </a:extLst>
          </p:cNvPr>
          <p:cNvSpPr/>
          <p:nvPr/>
        </p:nvSpPr>
        <p:spPr>
          <a:xfrm>
            <a:off x="6670307" y="3023451"/>
            <a:ext cx="1136212" cy="3027875"/>
          </a:xfrm>
          <a:prstGeom prst="rect">
            <a:avLst/>
          </a:prstGeom>
          <a:solidFill>
            <a:srgbClr val="3986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p>
          <a:p>
            <a:pPr algn="ctr"/>
            <a:r>
              <a:rPr lang="en-US" sz="1400" dirty="0"/>
              <a:t>3</a:t>
            </a:r>
          </a:p>
          <a:p>
            <a:pPr algn="ctr"/>
            <a:r>
              <a:rPr lang="en-US" sz="1400" dirty="0"/>
              <a:t>1</a:t>
            </a:r>
          </a:p>
          <a:p>
            <a:pPr algn="ctr"/>
            <a:r>
              <a:rPr lang="en-US" sz="1400" dirty="0"/>
              <a:t>4</a:t>
            </a:r>
          </a:p>
          <a:p>
            <a:pPr algn="ctr"/>
            <a:r>
              <a:rPr lang="en-US" sz="1400" dirty="0"/>
              <a:t>2</a:t>
            </a:r>
          </a:p>
          <a:p>
            <a:pPr algn="ctr"/>
            <a:r>
              <a:rPr lang="en-US" sz="1400" dirty="0"/>
              <a:t>1</a:t>
            </a:r>
          </a:p>
          <a:p>
            <a:pPr algn="ctr"/>
            <a:r>
              <a:rPr lang="en-US" sz="1400" dirty="0"/>
              <a:t>1</a:t>
            </a:r>
          </a:p>
          <a:p>
            <a:pPr algn="ctr"/>
            <a:r>
              <a:rPr lang="en-US" sz="1400" dirty="0"/>
              <a:t>1</a:t>
            </a:r>
          </a:p>
          <a:p>
            <a:pPr algn="ctr"/>
            <a:r>
              <a:rPr lang="en-US" sz="1400" dirty="0"/>
              <a:t>1</a:t>
            </a:r>
          </a:p>
          <a:p>
            <a:pPr algn="ctr"/>
            <a:r>
              <a:rPr lang="en-US" sz="1400" dirty="0"/>
              <a:t>1</a:t>
            </a:r>
          </a:p>
          <a:p>
            <a:pPr algn="ctr"/>
            <a:endParaRPr lang="en-US" dirty="0"/>
          </a:p>
        </p:txBody>
      </p:sp>
      <p:sp>
        <p:nvSpPr>
          <p:cNvPr id="14" name="Notched Right Arrow 13">
            <a:extLst>
              <a:ext uri="{FF2B5EF4-FFF2-40B4-BE49-F238E27FC236}">
                <a16:creationId xmlns:a16="http://schemas.microsoft.com/office/drawing/2014/main" id="{891F47FA-E6EA-C527-E8CB-AFD9FD2C49C1}"/>
              </a:ext>
            </a:extLst>
          </p:cNvPr>
          <p:cNvSpPr/>
          <p:nvPr/>
        </p:nvSpPr>
        <p:spPr>
          <a:xfrm>
            <a:off x="6095999" y="4209430"/>
            <a:ext cx="464948" cy="397566"/>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arison of a graph&#10;&#10;Description automatically generated">
            <a:extLst>
              <a:ext uri="{FF2B5EF4-FFF2-40B4-BE49-F238E27FC236}">
                <a16:creationId xmlns:a16="http://schemas.microsoft.com/office/drawing/2014/main" id="{BFB7DAFF-4D7E-CAFD-0312-D3136544AA36}"/>
              </a:ext>
            </a:extLst>
          </p:cNvPr>
          <p:cNvPicPr>
            <a:picLocks noChangeAspect="1"/>
          </p:cNvPicPr>
          <p:nvPr/>
        </p:nvPicPr>
        <p:blipFill>
          <a:blip r:embed="rId4"/>
          <a:stretch>
            <a:fillRect/>
          </a:stretch>
        </p:blipFill>
        <p:spPr>
          <a:xfrm>
            <a:off x="187759" y="3429000"/>
            <a:ext cx="4454973" cy="2623733"/>
          </a:xfrm>
          <a:prstGeom prst="rect">
            <a:avLst/>
          </a:prstGeom>
        </p:spPr>
      </p:pic>
      <p:sp>
        <p:nvSpPr>
          <p:cNvPr id="2" name="Slide Number Placeholder 1">
            <a:extLst>
              <a:ext uri="{FF2B5EF4-FFF2-40B4-BE49-F238E27FC236}">
                <a16:creationId xmlns:a16="http://schemas.microsoft.com/office/drawing/2014/main" id="{6DADC32E-C1ED-5A4B-02B6-D45E0D89D6CC}"/>
              </a:ext>
            </a:extLst>
          </p:cNvPr>
          <p:cNvSpPr>
            <a:spLocks noGrp="1"/>
          </p:cNvSpPr>
          <p:nvPr>
            <p:ph type="sldNum" sz="quarter" idx="12"/>
          </p:nvPr>
        </p:nvSpPr>
        <p:spPr/>
        <p:txBody>
          <a:bodyPr/>
          <a:lstStyle/>
          <a:p>
            <a:fld id="{73D5E69A-9867-D34E-91DC-8E0E58CC2B1E}" type="slidenum">
              <a:rPr lang="en-US" smtClean="0"/>
              <a:t>36</a:t>
            </a:fld>
            <a:endParaRPr lang="en-US"/>
          </a:p>
        </p:txBody>
      </p:sp>
    </p:spTree>
    <p:extLst>
      <p:ext uri="{BB962C8B-B14F-4D97-AF65-F5344CB8AC3E}">
        <p14:creationId xmlns:p14="http://schemas.microsoft.com/office/powerpoint/2010/main" val="2823114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D5551-7623-CCB1-F3AB-3C46ED3D087F}"/>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Model Training</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pic>
        <p:nvPicPr>
          <p:cNvPr id="5" name="Picture 4" descr="A screen shot of a graph&#10;&#10;Description automatically generated">
            <a:extLst>
              <a:ext uri="{FF2B5EF4-FFF2-40B4-BE49-F238E27FC236}">
                <a16:creationId xmlns:a16="http://schemas.microsoft.com/office/drawing/2014/main" id="{D718DBE3-DD52-34E5-C66F-0657B2E6FB55}"/>
              </a:ext>
            </a:extLst>
          </p:cNvPr>
          <p:cNvPicPr>
            <a:picLocks noChangeAspect="1"/>
          </p:cNvPicPr>
          <p:nvPr/>
        </p:nvPicPr>
        <p:blipFill>
          <a:blip r:embed="rId2"/>
          <a:stretch>
            <a:fillRect/>
          </a:stretch>
        </p:blipFill>
        <p:spPr>
          <a:xfrm>
            <a:off x="175329" y="1051244"/>
            <a:ext cx="5791775" cy="5422536"/>
          </a:xfrm>
          <a:prstGeom prst="rect">
            <a:avLst/>
          </a:prstGeom>
        </p:spPr>
      </p:pic>
      <p:pic>
        <p:nvPicPr>
          <p:cNvPr id="8" name="Picture 7" descr="A graph with red dots&#10;&#10;Description automatically generated">
            <a:extLst>
              <a:ext uri="{FF2B5EF4-FFF2-40B4-BE49-F238E27FC236}">
                <a16:creationId xmlns:a16="http://schemas.microsoft.com/office/drawing/2014/main" id="{4515D838-6C0E-4F82-7F11-437B4D58FEF3}"/>
              </a:ext>
            </a:extLst>
          </p:cNvPr>
          <p:cNvPicPr>
            <a:picLocks noChangeAspect="1"/>
          </p:cNvPicPr>
          <p:nvPr/>
        </p:nvPicPr>
        <p:blipFill>
          <a:blip r:embed="rId3"/>
          <a:stretch>
            <a:fillRect/>
          </a:stretch>
        </p:blipFill>
        <p:spPr>
          <a:xfrm>
            <a:off x="6267729" y="1051243"/>
            <a:ext cx="5748942" cy="5422537"/>
          </a:xfrm>
          <a:prstGeom prst="rect">
            <a:avLst/>
          </a:prstGeom>
        </p:spPr>
      </p:pic>
      <p:sp>
        <p:nvSpPr>
          <p:cNvPr id="2" name="Slide Number Placeholder 1">
            <a:extLst>
              <a:ext uri="{FF2B5EF4-FFF2-40B4-BE49-F238E27FC236}">
                <a16:creationId xmlns:a16="http://schemas.microsoft.com/office/drawing/2014/main" id="{526649FD-5A63-5E4E-7B14-1578EFF5B4A5}"/>
              </a:ext>
            </a:extLst>
          </p:cNvPr>
          <p:cNvSpPr>
            <a:spLocks noGrp="1"/>
          </p:cNvSpPr>
          <p:nvPr>
            <p:ph type="sldNum" sz="quarter" idx="12"/>
          </p:nvPr>
        </p:nvSpPr>
        <p:spPr/>
        <p:txBody>
          <a:bodyPr/>
          <a:lstStyle/>
          <a:p>
            <a:fld id="{73D5E69A-9867-D34E-91DC-8E0E58CC2B1E}" type="slidenum">
              <a:rPr lang="en-US" smtClean="0"/>
              <a:t>37</a:t>
            </a:fld>
            <a:endParaRPr lang="en-US"/>
          </a:p>
        </p:txBody>
      </p:sp>
    </p:spTree>
    <p:extLst>
      <p:ext uri="{BB962C8B-B14F-4D97-AF65-F5344CB8AC3E}">
        <p14:creationId xmlns:p14="http://schemas.microsoft.com/office/powerpoint/2010/main" val="361021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D5551-7623-CCB1-F3AB-3C46ED3D087F}"/>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Model Training</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pic>
        <p:nvPicPr>
          <p:cNvPr id="5" name="Picture 4" descr="A red and black dotted chart&#10;&#10;Description automatically generated">
            <a:extLst>
              <a:ext uri="{FF2B5EF4-FFF2-40B4-BE49-F238E27FC236}">
                <a16:creationId xmlns:a16="http://schemas.microsoft.com/office/drawing/2014/main" id="{7EA97C69-D571-05F3-B982-F4CEC5DF26EE}"/>
              </a:ext>
            </a:extLst>
          </p:cNvPr>
          <p:cNvPicPr>
            <a:picLocks noChangeAspect="1"/>
          </p:cNvPicPr>
          <p:nvPr/>
        </p:nvPicPr>
        <p:blipFill>
          <a:blip r:embed="rId2"/>
          <a:stretch>
            <a:fillRect/>
          </a:stretch>
        </p:blipFill>
        <p:spPr>
          <a:xfrm>
            <a:off x="140142" y="929968"/>
            <a:ext cx="5955858" cy="5618939"/>
          </a:xfrm>
          <a:prstGeom prst="rect">
            <a:avLst/>
          </a:prstGeom>
        </p:spPr>
      </p:pic>
      <p:pic>
        <p:nvPicPr>
          <p:cNvPr id="8" name="Picture 7" descr="A red and black dotted diagram&#10;&#10;Description automatically generated">
            <a:extLst>
              <a:ext uri="{FF2B5EF4-FFF2-40B4-BE49-F238E27FC236}">
                <a16:creationId xmlns:a16="http://schemas.microsoft.com/office/drawing/2014/main" id="{E0856D73-6029-CD49-823F-16446E964D0C}"/>
              </a:ext>
            </a:extLst>
          </p:cNvPr>
          <p:cNvPicPr>
            <a:picLocks noChangeAspect="1"/>
          </p:cNvPicPr>
          <p:nvPr/>
        </p:nvPicPr>
        <p:blipFill>
          <a:blip r:embed="rId3"/>
          <a:stretch>
            <a:fillRect/>
          </a:stretch>
        </p:blipFill>
        <p:spPr>
          <a:xfrm>
            <a:off x="6236142" y="1021528"/>
            <a:ext cx="5955858" cy="5527379"/>
          </a:xfrm>
          <a:prstGeom prst="rect">
            <a:avLst/>
          </a:prstGeom>
        </p:spPr>
      </p:pic>
      <p:sp>
        <p:nvSpPr>
          <p:cNvPr id="2" name="Slide Number Placeholder 1">
            <a:extLst>
              <a:ext uri="{FF2B5EF4-FFF2-40B4-BE49-F238E27FC236}">
                <a16:creationId xmlns:a16="http://schemas.microsoft.com/office/drawing/2014/main" id="{694CB7DD-021B-0FBE-35C6-26DAE0FCE4A7}"/>
              </a:ext>
            </a:extLst>
          </p:cNvPr>
          <p:cNvSpPr>
            <a:spLocks noGrp="1"/>
          </p:cNvSpPr>
          <p:nvPr>
            <p:ph type="sldNum" sz="quarter" idx="12"/>
          </p:nvPr>
        </p:nvSpPr>
        <p:spPr/>
        <p:txBody>
          <a:bodyPr/>
          <a:lstStyle/>
          <a:p>
            <a:fld id="{73D5E69A-9867-D34E-91DC-8E0E58CC2B1E}" type="slidenum">
              <a:rPr lang="en-US" smtClean="0"/>
              <a:t>38</a:t>
            </a:fld>
            <a:endParaRPr lang="en-US"/>
          </a:p>
        </p:txBody>
      </p:sp>
    </p:spTree>
    <p:extLst>
      <p:ext uri="{BB962C8B-B14F-4D97-AF65-F5344CB8AC3E}">
        <p14:creationId xmlns:p14="http://schemas.microsoft.com/office/powerpoint/2010/main" val="339088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D5551-7623-CCB1-F3AB-3C46ED3D087F}"/>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Model Training</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pic>
        <p:nvPicPr>
          <p:cNvPr id="5" name="Picture 4" descr="A red and black dotted line&#10;&#10;Description automatically generated">
            <a:extLst>
              <a:ext uri="{FF2B5EF4-FFF2-40B4-BE49-F238E27FC236}">
                <a16:creationId xmlns:a16="http://schemas.microsoft.com/office/drawing/2014/main" id="{CCB9DAD1-68D5-36AB-941B-7E6EBD49BDE0}"/>
              </a:ext>
            </a:extLst>
          </p:cNvPr>
          <p:cNvPicPr>
            <a:picLocks noChangeAspect="1"/>
          </p:cNvPicPr>
          <p:nvPr/>
        </p:nvPicPr>
        <p:blipFill>
          <a:blip r:embed="rId2"/>
          <a:stretch>
            <a:fillRect/>
          </a:stretch>
        </p:blipFill>
        <p:spPr>
          <a:xfrm>
            <a:off x="223023" y="929968"/>
            <a:ext cx="6087290" cy="5730526"/>
          </a:xfrm>
          <a:prstGeom prst="rect">
            <a:avLst/>
          </a:prstGeom>
        </p:spPr>
      </p:pic>
      <p:pic>
        <p:nvPicPr>
          <p:cNvPr id="8" name="Picture 7" descr="A table with numbers and text&#10;&#10;Description automatically generated with medium confidence">
            <a:extLst>
              <a:ext uri="{FF2B5EF4-FFF2-40B4-BE49-F238E27FC236}">
                <a16:creationId xmlns:a16="http://schemas.microsoft.com/office/drawing/2014/main" id="{0571D3E8-6467-E5B3-02AD-92A0798D3183}"/>
              </a:ext>
            </a:extLst>
          </p:cNvPr>
          <p:cNvPicPr>
            <a:picLocks noChangeAspect="1"/>
          </p:cNvPicPr>
          <p:nvPr/>
        </p:nvPicPr>
        <p:blipFill>
          <a:blip r:embed="rId3">
            <a:duotone>
              <a:schemeClr val="accent1">
                <a:shade val="45000"/>
                <a:satMod val="135000"/>
              </a:schemeClr>
              <a:prstClr val="white"/>
            </a:duotone>
          </a:blip>
          <a:stretch>
            <a:fillRect/>
          </a:stretch>
        </p:blipFill>
        <p:spPr>
          <a:xfrm>
            <a:off x="6310313" y="1206500"/>
            <a:ext cx="5676900" cy="2222500"/>
          </a:xfrm>
          <a:prstGeom prst="rect">
            <a:avLst/>
          </a:prstGeom>
        </p:spPr>
      </p:pic>
      <p:sp>
        <p:nvSpPr>
          <p:cNvPr id="19" name="TextBox 18">
            <a:extLst>
              <a:ext uri="{FF2B5EF4-FFF2-40B4-BE49-F238E27FC236}">
                <a16:creationId xmlns:a16="http://schemas.microsoft.com/office/drawing/2014/main" id="{F0E55F05-B1D7-0ADD-83C3-E29D6A662636}"/>
              </a:ext>
            </a:extLst>
          </p:cNvPr>
          <p:cNvSpPr txBox="1"/>
          <p:nvPr/>
        </p:nvSpPr>
        <p:spPr>
          <a:xfrm>
            <a:off x="6653476" y="4163353"/>
            <a:ext cx="5262979" cy="646331"/>
          </a:xfrm>
          <a:prstGeom prst="rect">
            <a:avLst/>
          </a:prstGeom>
          <a:noFill/>
        </p:spPr>
        <p:txBody>
          <a:bodyPr wrap="none" rtlCol="0">
            <a:spAutoFit/>
          </a:bodyPr>
          <a:lstStyle/>
          <a:p>
            <a:r>
              <a:rPr lang="en-US" dirty="0">
                <a:solidFill>
                  <a:srgbClr val="398682"/>
                </a:solidFill>
                <a:latin typeface="Arial" panose="020B0604020202020204" pitchFamily="34" charset="0"/>
                <a:cs typeface="Arial" panose="020B0604020202020204" pitchFamily="34" charset="0"/>
              </a:rPr>
              <a:t>Ridge regression is the best model here so going </a:t>
            </a:r>
          </a:p>
          <a:p>
            <a:r>
              <a:rPr lang="en-US" dirty="0">
                <a:solidFill>
                  <a:srgbClr val="398682"/>
                </a:solidFill>
                <a:latin typeface="Arial" panose="020B0604020202020204" pitchFamily="34" charset="0"/>
                <a:cs typeface="Arial" panose="020B0604020202020204" pitchFamily="34" charset="0"/>
              </a:rPr>
              <a:t>forward with it for prediction.</a:t>
            </a:r>
          </a:p>
        </p:txBody>
      </p:sp>
      <p:sp>
        <p:nvSpPr>
          <p:cNvPr id="2" name="Rectangle 1">
            <a:extLst>
              <a:ext uri="{FF2B5EF4-FFF2-40B4-BE49-F238E27FC236}">
                <a16:creationId xmlns:a16="http://schemas.microsoft.com/office/drawing/2014/main" id="{00123995-D2A0-5936-6DEC-E7EB228F7494}"/>
              </a:ext>
            </a:extLst>
          </p:cNvPr>
          <p:cNvSpPr/>
          <p:nvPr/>
        </p:nvSpPr>
        <p:spPr>
          <a:xfrm>
            <a:off x="6318913" y="2906023"/>
            <a:ext cx="5668300" cy="41038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981E76B8-399C-2B11-2344-16527C58022F}"/>
              </a:ext>
            </a:extLst>
          </p:cNvPr>
          <p:cNvSpPr>
            <a:spLocks noGrp="1"/>
          </p:cNvSpPr>
          <p:nvPr>
            <p:ph type="sldNum" sz="quarter" idx="12"/>
          </p:nvPr>
        </p:nvSpPr>
        <p:spPr/>
        <p:txBody>
          <a:bodyPr/>
          <a:lstStyle/>
          <a:p>
            <a:fld id="{73D5E69A-9867-D34E-91DC-8E0E58CC2B1E}" type="slidenum">
              <a:rPr lang="en-US" smtClean="0"/>
              <a:t>39</a:t>
            </a:fld>
            <a:endParaRPr lang="en-US"/>
          </a:p>
        </p:txBody>
      </p:sp>
    </p:spTree>
    <p:extLst>
      <p:ext uri="{BB962C8B-B14F-4D97-AF65-F5344CB8AC3E}">
        <p14:creationId xmlns:p14="http://schemas.microsoft.com/office/powerpoint/2010/main" val="357661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4D05EF-16D9-0293-97B3-6449E215E018}"/>
              </a:ext>
            </a:extLst>
          </p:cNvPr>
          <p:cNvSpPr/>
          <p:nvPr/>
        </p:nvSpPr>
        <p:spPr>
          <a:xfrm>
            <a:off x="0" y="3444"/>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solidFill>
                  <a:schemeClr val="bg1"/>
                </a:solidFill>
                <a:effectLst/>
                <a:latin typeface="Arial" panose="020B0604020202020204" pitchFamily="34" charset="0"/>
                <a:cs typeface="Arial" panose="020B0604020202020204" pitchFamily="34" charset="0"/>
              </a:rPr>
              <a:t>Ames housing data at a Glance</a:t>
            </a:r>
            <a:endParaRPr lang="en-US" sz="2800" dirty="0">
              <a:solidFill>
                <a:schemeClr val="bg1"/>
              </a:solidFill>
              <a:latin typeface="Arial" panose="020B0604020202020204" pitchFamily="34" charset="0"/>
              <a:cs typeface="Arial" panose="020B0604020202020204" pitchFamily="34" charset="0"/>
            </a:endParaRPr>
          </a:p>
        </p:txBody>
      </p:sp>
      <p:sp>
        <p:nvSpPr>
          <p:cNvPr id="9" name="Slide Number Placeholder 2">
            <a:extLst>
              <a:ext uri="{FF2B5EF4-FFF2-40B4-BE49-F238E27FC236}">
                <a16:creationId xmlns:a16="http://schemas.microsoft.com/office/drawing/2014/main" id="{54DEF8A7-3DC0-C963-2624-80E7DADDC1C1}"/>
              </a:ext>
            </a:extLst>
          </p:cNvPr>
          <p:cNvSpPr>
            <a:spLocks noGrp="1"/>
          </p:cNvSpPr>
          <p:nvPr>
            <p:ph type="sldNum" sz="quarter" idx="12"/>
          </p:nvPr>
        </p:nvSpPr>
        <p:spPr/>
        <p:txBody>
          <a:bodyPr vert="horz" lIns="91440" tIns="45720" rIns="91440" bIns="45720" rtlCol="0" anchor="b">
            <a:normAutofit/>
          </a:bodyPr>
          <a:lstStyle/>
          <a:p>
            <a:pPr defTabSz="914400">
              <a:spcAft>
                <a:spcPts val="600"/>
              </a:spcAft>
            </a:pPr>
            <a:fld id="{902EFBE5-8C12-F541-9DE3-A17459409B1A}" type="slidenum">
              <a:rPr lang="en-US" smtClean="0"/>
              <a:pPr defTabSz="914400">
                <a:spcAft>
                  <a:spcPts val="600"/>
                </a:spcAft>
              </a:pPr>
              <a:t>4</a:t>
            </a:fld>
            <a:endParaRPr lang="en-US" dirty="0"/>
          </a:p>
        </p:txBody>
      </p:sp>
      <p:pic>
        <p:nvPicPr>
          <p:cNvPr id="6" name="Picture 5" descr="A graph of a number of green bars&#10;&#10;Description automatically generated with medium confidence">
            <a:extLst>
              <a:ext uri="{FF2B5EF4-FFF2-40B4-BE49-F238E27FC236}">
                <a16:creationId xmlns:a16="http://schemas.microsoft.com/office/drawing/2014/main" id="{8E541AB8-C32D-AE87-C929-DFB288681871}"/>
              </a:ext>
            </a:extLst>
          </p:cNvPr>
          <p:cNvPicPr>
            <a:picLocks noChangeAspect="1"/>
          </p:cNvPicPr>
          <p:nvPr/>
        </p:nvPicPr>
        <p:blipFill>
          <a:blip r:embed="rId3"/>
          <a:stretch>
            <a:fillRect/>
          </a:stretch>
        </p:blipFill>
        <p:spPr>
          <a:xfrm>
            <a:off x="100208" y="1700958"/>
            <a:ext cx="6450904" cy="4010140"/>
          </a:xfrm>
          <a:prstGeom prst="rect">
            <a:avLst/>
          </a:prstGeom>
        </p:spPr>
      </p:pic>
      <p:pic>
        <p:nvPicPr>
          <p:cNvPr id="15" name="Picture 14" descr="A graph of sales distribution&#10;&#10;Description automatically generated">
            <a:extLst>
              <a:ext uri="{FF2B5EF4-FFF2-40B4-BE49-F238E27FC236}">
                <a16:creationId xmlns:a16="http://schemas.microsoft.com/office/drawing/2014/main" id="{A74F6FBE-076F-BD85-D744-4B050A661C80}"/>
              </a:ext>
            </a:extLst>
          </p:cNvPr>
          <p:cNvPicPr>
            <a:picLocks noChangeAspect="1"/>
          </p:cNvPicPr>
          <p:nvPr/>
        </p:nvPicPr>
        <p:blipFill rotWithShape="1">
          <a:blip r:embed="rId4"/>
          <a:srcRect t="1654"/>
          <a:stretch/>
        </p:blipFill>
        <p:spPr>
          <a:xfrm>
            <a:off x="4836160" y="1483524"/>
            <a:ext cx="7355839" cy="4445008"/>
          </a:xfrm>
          <a:prstGeom prst="rect">
            <a:avLst/>
          </a:prstGeom>
        </p:spPr>
      </p:pic>
      <p:sp>
        <p:nvSpPr>
          <p:cNvPr id="7" name="TextBox 6">
            <a:extLst>
              <a:ext uri="{FF2B5EF4-FFF2-40B4-BE49-F238E27FC236}">
                <a16:creationId xmlns:a16="http://schemas.microsoft.com/office/drawing/2014/main" id="{12AA3916-3C31-B320-9B2B-8CB8893DC51F}"/>
              </a:ext>
            </a:extLst>
          </p:cNvPr>
          <p:cNvSpPr txBox="1"/>
          <p:nvPr/>
        </p:nvSpPr>
        <p:spPr>
          <a:xfrm>
            <a:off x="8610600" y="2208990"/>
            <a:ext cx="1717307" cy="2468888"/>
          </a:xfrm>
          <a:prstGeom prst="rect">
            <a:avLst/>
          </a:prstGeom>
        </p:spPr>
        <p:txBody>
          <a:bodyPr vert="horz" lIns="91440" tIns="45720" rIns="91440" bIns="45720" rtlCol="0">
            <a:normAutofit/>
          </a:bodyPr>
          <a:lstStyle/>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count      1460.0</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mean     180921.1</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std       79442.5</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min       34900.0</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25%      129975.0</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50%      163000.0</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75%      214000.0</a:t>
            </a:r>
          </a:p>
          <a:p>
            <a:pPr indent="-228600">
              <a:spcBef>
                <a:spcPts val="1000"/>
              </a:spcBef>
              <a:buClr>
                <a:schemeClr val="bg2">
                  <a:lumMod val="40000"/>
                  <a:lumOff val="60000"/>
                </a:schemeClr>
              </a:buClr>
              <a:buSzPct val="80000"/>
              <a:buFont typeface="Wingdings 3" charset="2"/>
              <a:buChar char=""/>
            </a:pPr>
            <a:r>
              <a:rPr lang="en-US" sz="1100" dirty="0">
                <a:solidFill>
                  <a:schemeClr val="accent1">
                    <a:lumMod val="50000"/>
                  </a:schemeClr>
                </a:solidFill>
                <a:latin typeface="Arial" panose="020B0604020202020204" pitchFamily="34" charset="0"/>
                <a:ea typeface="+mj-ea"/>
                <a:cs typeface="Arial" panose="020B0604020202020204" pitchFamily="34" charset="0"/>
              </a:rPr>
              <a:t>max      755000.0</a:t>
            </a:r>
          </a:p>
        </p:txBody>
      </p:sp>
      <p:sp>
        <p:nvSpPr>
          <p:cNvPr id="2" name="Rectangle 1">
            <a:extLst>
              <a:ext uri="{FF2B5EF4-FFF2-40B4-BE49-F238E27FC236}">
                <a16:creationId xmlns:a16="http://schemas.microsoft.com/office/drawing/2014/main" id="{F10284FA-4CEC-483B-A556-EB4AAF871738}"/>
              </a:ext>
            </a:extLst>
          </p:cNvPr>
          <p:cNvSpPr/>
          <p:nvPr/>
        </p:nvSpPr>
        <p:spPr>
          <a:xfrm>
            <a:off x="6287984" y="1797456"/>
            <a:ext cx="837212" cy="3973951"/>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2324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sales distribution&#10;&#10;Description automatically generated">
            <a:extLst>
              <a:ext uri="{FF2B5EF4-FFF2-40B4-BE49-F238E27FC236}">
                <a16:creationId xmlns:a16="http://schemas.microsoft.com/office/drawing/2014/main" id="{23CEE456-653E-91DF-5680-BCCE2D5C4916}"/>
              </a:ext>
            </a:extLst>
          </p:cNvPr>
          <p:cNvPicPr>
            <a:picLocks noChangeAspect="1"/>
          </p:cNvPicPr>
          <p:nvPr/>
        </p:nvPicPr>
        <p:blipFill>
          <a:blip r:embed="rId2"/>
          <a:stretch>
            <a:fillRect/>
          </a:stretch>
        </p:blipFill>
        <p:spPr>
          <a:xfrm>
            <a:off x="1" y="1472508"/>
            <a:ext cx="6096000" cy="4552511"/>
          </a:xfrm>
          <a:prstGeom prst="rect">
            <a:avLst/>
          </a:prstGeom>
        </p:spPr>
      </p:pic>
      <p:pic>
        <p:nvPicPr>
          <p:cNvPr id="7" name="Picture 6" descr="A graph of a sales distribution&#10;&#10;Description automatically generated">
            <a:extLst>
              <a:ext uri="{FF2B5EF4-FFF2-40B4-BE49-F238E27FC236}">
                <a16:creationId xmlns:a16="http://schemas.microsoft.com/office/drawing/2014/main" id="{33B1F80D-5E20-987A-9A37-34AF6FDB20A2}"/>
              </a:ext>
            </a:extLst>
          </p:cNvPr>
          <p:cNvPicPr>
            <a:picLocks noChangeAspect="1"/>
          </p:cNvPicPr>
          <p:nvPr/>
        </p:nvPicPr>
        <p:blipFill>
          <a:blip r:embed="rId3"/>
          <a:stretch>
            <a:fillRect/>
          </a:stretch>
        </p:blipFill>
        <p:spPr>
          <a:xfrm>
            <a:off x="6096000" y="1482891"/>
            <a:ext cx="6096001" cy="4531744"/>
          </a:xfrm>
          <a:prstGeom prst="rect">
            <a:avLst/>
          </a:prstGeom>
        </p:spPr>
      </p:pic>
      <p:sp>
        <p:nvSpPr>
          <p:cNvPr id="2" name="Rectangle 1">
            <a:extLst>
              <a:ext uri="{FF2B5EF4-FFF2-40B4-BE49-F238E27FC236}">
                <a16:creationId xmlns:a16="http://schemas.microsoft.com/office/drawing/2014/main" id="{F850EA80-C36A-2EBA-AB61-9A03D1FC28A0}"/>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effectLst/>
                <a:latin typeface="Arial" panose="020B0604020202020204" pitchFamily="34" charset="0"/>
                <a:cs typeface="Arial" panose="020B0604020202020204" pitchFamily="34" charset="0"/>
              </a:rPr>
              <a:t>Comparing </a:t>
            </a:r>
            <a:r>
              <a:rPr lang="en-US" sz="2800" dirty="0">
                <a:solidFill>
                  <a:schemeClr val="bg1"/>
                </a:solidFill>
                <a:latin typeface="Arial" panose="020B0604020202020204" pitchFamily="34" charset="0"/>
                <a:cs typeface="Arial" panose="020B0604020202020204" pitchFamily="34" charset="0"/>
              </a:rPr>
              <a:t>Data after Prediction</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9521225-76C2-470D-655D-D928D33B05EC}"/>
              </a:ext>
            </a:extLst>
          </p:cNvPr>
          <p:cNvSpPr>
            <a:spLocks noGrp="1"/>
          </p:cNvSpPr>
          <p:nvPr>
            <p:ph type="sldNum" sz="quarter" idx="12"/>
          </p:nvPr>
        </p:nvSpPr>
        <p:spPr/>
        <p:txBody>
          <a:bodyPr/>
          <a:lstStyle/>
          <a:p>
            <a:fld id="{73D5E69A-9867-D34E-91DC-8E0E58CC2B1E}" type="slidenum">
              <a:rPr lang="en-US" smtClean="0"/>
              <a:t>40</a:t>
            </a:fld>
            <a:endParaRPr lang="en-US"/>
          </a:p>
        </p:txBody>
      </p:sp>
    </p:spTree>
    <p:extLst>
      <p:ext uri="{BB962C8B-B14F-4D97-AF65-F5344CB8AC3E}">
        <p14:creationId xmlns:p14="http://schemas.microsoft.com/office/powerpoint/2010/main" val="1941792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difference between ground living and sales&#10;&#10;Description automatically generated">
            <a:extLst>
              <a:ext uri="{FF2B5EF4-FFF2-40B4-BE49-F238E27FC236}">
                <a16:creationId xmlns:a16="http://schemas.microsoft.com/office/drawing/2014/main" id="{508730BC-B6D7-AA12-5428-6F90BD6C32D2}"/>
              </a:ext>
            </a:extLst>
          </p:cNvPr>
          <p:cNvPicPr>
            <a:picLocks noChangeAspect="1"/>
          </p:cNvPicPr>
          <p:nvPr/>
        </p:nvPicPr>
        <p:blipFill rotWithShape="1">
          <a:blip r:embed="rId2"/>
          <a:srcRect r="10141"/>
          <a:stretch/>
        </p:blipFill>
        <p:spPr>
          <a:xfrm>
            <a:off x="212069" y="1954306"/>
            <a:ext cx="6081156" cy="4071428"/>
          </a:xfrm>
          <a:prstGeom prst="rect">
            <a:avLst/>
          </a:prstGeom>
        </p:spPr>
      </p:pic>
      <p:pic>
        <p:nvPicPr>
          <p:cNvPr id="6" name="Picture 5">
            <a:extLst>
              <a:ext uri="{FF2B5EF4-FFF2-40B4-BE49-F238E27FC236}">
                <a16:creationId xmlns:a16="http://schemas.microsoft.com/office/drawing/2014/main" id="{B2F7E821-8FF1-A328-5AD1-50BDD4BF0A98}"/>
              </a:ext>
            </a:extLst>
          </p:cNvPr>
          <p:cNvPicPr>
            <a:picLocks noChangeAspect="1"/>
          </p:cNvPicPr>
          <p:nvPr/>
        </p:nvPicPr>
        <p:blipFill rotWithShape="1">
          <a:blip r:embed="rId3"/>
          <a:srcRect r="9717"/>
          <a:stretch/>
        </p:blipFill>
        <p:spPr>
          <a:xfrm>
            <a:off x="6293225" y="2096290"/>
            <a:ext cx="5880847" cy="3929444"/>
          </a:xfrm>
          <a:prstGeom prst="rect">
            <a:avLst/>
          </a:prstGeom>
        </p:spPr>
      </p:pic>
      <p:sp>
        <p:nvSpPr>
          <p:cNvPr id="7" name="Rectangle 6">
            <a:extLst>
              <a:ext uri="{FF2B5EF4-FFF2-40B4-BE49-F238E27FC236}">
                <a16:creationId xmlns:a16="http://schemas.microsoft.com/office/drawing/2014/main" id="{8A8A9B25-0502-4DBD-FE1C-FAA872A6899D}"/>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effectLst/>
                <a:latin typeface="Arial" panose="020B0604020202020204" pitchFamily="34" charset="0"/>
                <a:cs typeface="Arial" panose="020B0604020202020204" pitchFamily="34" charset="0"/>
              </a:rPr>
              <a:t>Comparing </a:t>
            </a:r>
            <a:r>
              <a:rPr lang="en-US" sz="2800" dirty="0">
                <a:solidFill>
                  <a:schemeClr val="bg1"/>
                </a:solidFill>
                <a:latin typeface="Arial" panose="020B0604020202020204" pitchFamily="34" charset="0"/>
                <a:cs typeface="Arial" panose="020B0604020202020204" pitchFamily="34" charset="0"/>
              </a:rPr>
              <a:t>Data after Prediction</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66E8996B-400D-5B22-78D1-14277689D0E5}"/>
              </a:ext>
            </a:extLst>
          </p:cNvPr>
          <p:cNvSpPr>
            <a:spLocks noGrp="1"/>
          </p:cNvSpPr>
          <p:nvPr>
            <p:ph type="sldNum" sz="quarter" idx="12"/>
          </p:nvPr>
        </p:nvSpPr>
        <p:spPr/>
        <p:txBody>
          <a:bodyPr/>
          <a:lstStyle/>
          <a:p>
            <a:fld id="{73D5E69A-9867-D34E-91DC-8E0E58CC2B1E}" type="slidenum">
              <a:rPr lang="en-US" smtClean="0"/>
              <a:t>41</a:t>
            </a:fld>
            <a:endParaRPr lang="en-US"/>
          </a:p>
        </p:txBody>
      </p:sp>
    </p:spTree>
    <p:extLst>
      <p:ext uri="{BB962C8B-B14F-4D97-AF65-F5344CB8AC3E}">
        <p14:creationId xmlns:p14="http://schemas.microsoft.com/office/powerpoint/2010/main" val="2151894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68EE64-F3DF-8310-25D3-AB71DC8E600E}"/>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effectLst/>
                <a:latin typeface="Arial" panose="020B0604020202020204" pitchFamily="34" charset="0"/>
                <a:cs typeface="Arial" panose="020B0604020202020204" pitchFamily="34" charset="0"/>
              </a:rPr>
              <a:t>Comparing </a:t>
            </a:r>
            <a:r>
              <a:rPr lang="en-US" sz="2800" dirty="0">
                <a:solidFill>
                  <a:schemeClr val="bg1"/>
                </a:solidFill>
                <a:latin typeface="Arial" panose="020B0604020202020204" pitchFamily="34" charset="0"/>
                <a:cs typeface="Arial" panose="020B0604020202020204" pitchFamily="34" charset="0"/>
              </a:rPr>
              <a:t>Data after Prediction</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pic>
        <p:nvPicPr>
          <p:cNvPr id="8" name="Picture 7" descr="A graph of blue dots&#10;&#10;Description automatically generated">
            <a:extLst>
              <a:ext uri="{FF2B5EF4-FFF2-40B4-BE49-F238E27FC236}">
                <a16:creationId xmlns:a16="http://schemas.microsoft.com/office/drawing/2014/main" id="{29DFE261-1EEF-F4C6-9364-8BC8A7ADC0FB}"/>
              </a:ext>
            </a:extLst>
          </p:cNvPr>
          <p:cNvPicPr>
            <a:picLocks noChangeAspect="1"/>
          </p:cNvPicPr>
          <p:nvPr/>
        </p:nvPicPr>
        <p:blipFill>
          <a:blip r:embed="rId3"/>
          <a:stretch>
            <a:fillRect/>
          </a:stretch>
        </p:blipFill>
        <p:spPr>
          <a:xfrm>
            <a:off x="0" y="1389383"/>
            <a:ext cx="6418729" cy="4079234"/>
          </a:xfrm>
          <a:prstGeom prst="rect">
            <a:avLst/>
          </a:prstGeom>
        </p:spPr>
      </p:pic>
      <p:pic>
        <p:nvPicPr>
          <p:cNvPr id="10" name="Picture 9" descr="A graph of red dots&#10;&#10;Description automatically generated with medium confidence">
            <a:extLst>
              <a:ext uri="{FF2B5EF4-FFF2-40B4-BE49-F238E27FC236}">
                <a16:creationId xmlns:a16="http://schemas.microsoft.com/office/drawing/2014/main" id="{CAEC9B16-6533-8A39-99AB-2674B6886F3B}"/>
              </a:ext>
            </a:extLst>
          </p:cNvPr>
          <p:cNvPicPr>
            <a:picLocks noChangeAspect="1"/>
          </p:cNvPicPr>
          <p:nvPr/>
        </p:nvPicPr>
        <p:blipFill>
          <a:blip r:embed="rId4"/>
          <a:stretch>
            <a:fillRect/>
          </a:stretch>
        </p:blipFill>
        <p:spPr>
          <a:xfrm>
            <a:off x="5737412" y="1491315"/>
            <a:ext cx="6418728" cy="3977302"/>
          </a:xfrm>
          <a:prstGeom prst="rect">
            <a:avLst/>
          </a:prstGeom>
        </p:spPr>
      </p:pic>
      <p:sp>
        <p:nvSpPr>
          <p:cNvPr id="11" name="Slide Number Placeholder 10">
            <a:extLst>
              <a:ext uri="{FF2B5EF4-FFF2-40B4-BE49-F238E27FC236}">
                <a16:creationId xmlns:a16="http://schemas.microsoft.com/office/drawing/2014/main" id="{66BDCC98-B8AB-E414-B782-FF3ED95686B0}"/>
              </a:ext>
            </a:extLst>
          </p:cNvPr>
          <p:cNvSpPr>
            <a:spLocks noGrp="1"/>
          </p:cNvSpPr>
          <p:nvPr>
            <p:ph type="sldNum" sz="quarter" idx="12"/>
          </p:nvPr>
        </p:nvSpPr>
        <p:spPr/>
        <p:txBody>
          <a:bodyPr/>
          <a:lstStyle/>
          <a:p>
            <a:fld id="{73D5E69A-9867-D34E-91DC-8E0E58CC2B1E}" type="slidenum">
              <a:rPr lang="en-US" smtClean="0"/>
              <a:t>42</a:t>
            </a:fld>
            <a:endParaRPr lang="en-US"/>
          </a:p>
        </p:txBody>
      </p:sp>
    </p:spTree>
    <p:extLst>
      <p:ext uri="{BB962C8B-B14F-4D97-AF65-F5344CB8AC3E}">
        <p14:creationId xmlns:p14="http://schemas.microsoft.com/office/powerpoint/2010/main" val="1928930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house sales&#10;&#10;Description automatically generated">
            <a:extLst>
              <a:ext uri="{FF2B5EF4-FFF2-40B4-BE49-F238E27FC236}">
                <a16:creationId xmlns:a16="http://schemas.microsoft.com/office/drawing/2014/main" id="{4169226D-4F2E-3E9D-A243-3B1970C9EA47}"/>
              </a:ext>
            </a:extLst>
          </p:cNvPr>
          <p:cNvPicPr>
            <a:picLocks noChangeAspect="1"/>
          </p:cNvPicPr>
          <p:nvPr/>
        </p:nvPicPr>
        <p:blipFill>
          <a:blip r:embed="rId3"/>
          <a:stretch>
            <a:fillRect/>
          </a:stretch>
        </p:blipFill>
        <p:spPr>
          <a:xfrm>
            <a:off x="609744" y="40340"/>
            <a:ext cx="10578063" cy="3671047"/>
          </a:xfrm>
          <a:prstGeom prst="rect">
            <a:avLst/>
          </a:prstGeom>
        </p:spPr>
      </p:pic>
      <p:pic>
        <p:nvPicPr>
          <p:cNvPr id="6" name="Picture 5" descr="A graph of a house sales&#10;&#10;Description automatically generated">
            <a:extLst>
              <a:ext uri="{FF2B5EF4-FFF2-40B4-BE49-F238E27FC236}">
                <a16:creationId xmlns:a16="http://schemas.microsoft.com/office/drawing/2014/main" id="{B45533EC-5F46-E9D7-6FD7-9C82F6F6E652}"/>
              </a:ext>
            </a:extLst>
          </p:cNvPr>
          <p:cNvPicPr>
            <a:picLocks noChangeAspect="1"/>
          </p:cNvPicPr>
          <p:nvPr/>
        </p:nvPicPr>
        <p:blipFill rotWithShape="1">
          <a:blip r:embed="rId4"/>
          <a:srcRect t="11830"/>
          <a:stretch/>
        </p:blipFill>
        <p:spPr>
          <a:xfrm>
            <a:off x="543441" y="3711388"/>
            <a:ext cx="11105117" cy="3014034"/>
          </a:xfrm>
          <a:prstGeom prst="rect">
            <a:avLst/>
          </a:prstGeom>
        </p:spPr>
      </p:pic>
      <p:sp>
        <p:nvSpPr>
          <p:cNvPr id="7" name="Slide Number Placeholder 6">
            <a:extLst>
              <a:ext uri="{FF2B5EF4-FFF2-40B4-BE49-F238E27FC236}">
                <a16:creationId xmlns:a16="http://schemas.microsoft.com/office/drawing/2014/main" id="{0928B797-590E-CA09-D4F6-84C3508D4E3C}"/>
              </a:ext>
            </a:extLst>
          </p:cNvPr>
          <p:cNvSpPr>
            <a:spLocks noGrp="1"/>
          </p:cNvSpPr>
          <p:nvPr>
            <p:ph type="sldNum" sz="quarter" idx="12"/>
          </p:nvPr>
        </p:nvSpPr>
        <p:spPr/>
        <p:txBody>
          <a:bodyPr/>
          <a:lstStyle/>
          <a:p>
            <a:fld id="{73D5E69A-9867-D34E-91DC-8E0E58CC2B1E}" type="slidenum">
              <a:rPr lang="en-US" smtClean="0"/>
              <a:t>43</a:t>
            </a:fld>
            <a:endParaRPr lang="en-US"/>
          </a:p>
        </p:txBody>
      </p:sp>
    </p:spTree>
    <p:extLst>
      <p:ext uri="{BB962C8B-B14F-4D97-AF65-F5344CB8AC3E}">
        <p14:creationId xmlns:p14="http://schemas.microsoft.com/office/powerpoint/2010/main" val="1604394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a number of sales&#10;&#10;Description automatically generated">
            <a:extLst>
              <a:ext uri="{FF2B5EF4-FFF2-40B4-BE49-F238E27FC236}">
                <a16:creationId xmlns:a16="http://schemas.microsoft.com/office/drawing/2014/main" id="{4A523140-2EB0-4D20-7B24-5C4A151B279C}"/>
              </a:ext>
            </a:extLst>
          </p:cNvPr>
          <p:cNvPicPr>
            <a:picLocks noChangeAspect="1"/>
          </p:cNvPicPr>
          <p:nvPr/>
        </p:nvPicPr>
        <p:blipFill>
          <a:blip r:embed="rId2"/>
          <a:stretch>
            <a:fillRect/>
          </a:stretch>
        </p:blipFill>
        <p:spPr>
          <a:xfrm>
            <a:off x="6078314" y="1786516"/>
            <a:ext cx="6096000" cy="3794013"/>
          </a:xfrm>
          <a:prstGeom prst="rect">
            <a:avLst/>
          </a:prstGeom>
        </p:spPr>
      </p:pic>
      <p:sp>
        <p:nvSpPr>
          <p:cNvPr id="8" name="Rectangle 7">
            <a:extLst>
              <a:ext uri="{FF2B5EF4-FFF2-40B4-BE49-F238E27FC236}">
                <a16:creationId xmlns:a16="http://schemas.microsoft.com/office/drawing/2014/main" id="{68231417-1B10-6021-A5CF-4A649922969D}"/>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a:p>
            <a:pPr algn="ctr"/>
            <a:r>
              <a:rPr lang="en-US" sz="2800" dirty="0">
                <a:solidFill>
                  <a:schemeClr val="bg1"/>
                </a:solidFill>
                <a:effectLst/>
                <a:latin typeface="Arial" panose="020B0604020202020204" pitchFamily="34" charset="0"/>
                <a:cs typeface="Arial" panose="020B0604020202020204" pitchFamily="34" charset="0"/>
              </a:rPr>
              <a:t>Comparing </a:t>
            </a:r>
            <a:r>
              <a:rPr lang="en-US" sz="2800" dirty="0">
                <a:solidFill>
                  <a:schemeClr val="bg1"/>
                </a:solidFill>
                <a:latin typeface="Arial" panose="020B0604020202020204" pitchFamily="34" charset="0"/>
                <a:cs typeface="Arial" panose="020B0604020202020204" pitchFamily="34" charset="0"/>
              </a:rPr>
              <a:t>Data after Prediction</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pic>
        <p:nvPicPr>
          <p:cNvPr id="5" name="Picture 4" descr="A graph of sales in different neighborhoods&#10;&#10;Description automatically generated">
            <a:extLst>
              <a:ext uri="{FF2B5EF4-FFF2-40B4-BE49-F238E27FC236}">
                <a16:creationId xmlns:a16="http://schemas.microsoft.com/office/drawing/2014/main" id="{44C85774-DA81-CF1F-AF88-80F24F44DB82}"/>
              </a:ext>
            </a:extLst>
          </p:cNvPr>
          <p:cNvPicPr>
            <a:picLocks noChangeAspect="1"/>
          </p:cNvPicPr>
          <p:nvPr/>
        </p:nvPicPr>
        <p:blipFill>
          <a:blip r:embed="rId3"/>
          <a:stretch>
            <a:fillRect/>
          </a:stretch>
        </p:blipFill>
        <p:spPr>
          <a:xfrm>
            <a:off x="0" y="1741675"/>
            <a:ext cx="6096000" cy="3838855"/>
          </a:xfrm>
          <a:prstGeom prst="rect">
            <a:avLst/>
          </a:prstGeom>
        </p:spPr>
      </p:pic>
      <p:sp>
        <p:nvSpPr>
          <p:cNvPr id="9" name="Slide Number Placeholder 8">
            <a:extLst>
              <a:ext uri="{FF2B5EF4-FFF2-40B4-BE49-F238E27FC236}">
                <a16:creationId xmlns:a16="http://schemas.microsoft.com/office/drawing/2014/main" id="{B6F8FA8F-E98A-0D02-CB8C-C0F1E547F7A6}"/>
              </a:ext>
            </a:extLst>
          </p:cNvPr>
          <p:cNvSpPr>
            <a:spLocks noGrp="1"/>
          </p:cNvSpPr>
          <p:nvPr>
            <p:ph type="sldNum" sz="quarter" idx="12"/>
          </p:nvPr>
        </p:nvSpPr>
        <p:spPr/>
        <p:txBody>
          <a:bodyPr/>
          <a:lstStyle/>
          <a:p>
            <a:fld id="{73D5E69A-9867-D34E-91DC-8E0E58CC2B1E}" type="slidenum">
              <a:rPr lang="en-US" smtClean="0"/>
              <a:t>44</a:t>
            </a:fld>
            <a:endParaRPr lang="en-US"/>
          </a:p>
        </p:txBody>
      </p:sp>
    </p:spTree>
    <p:extLst>
      <p:ext uri="{BB962C8B-B14F-4D97-AF65-F5344CB8AC3E}">
        <p14:creationId xmlns:p14="http://schemas.microsoft.com/office/powerpoint/2010/main" val="1501138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9E91FA-6E3A-608E-F021-7E7F94EF426A}"/>
              </a:ext>
            </a:extLst>
          </p:cNvPr>
          <p:cNvSpPr/>
          <p:nvPr/>
        </p:nvSpPr>
        <p:spPr>
          <a:xfrm>
            <a:off x="0" y="0"/>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Conclusion</a:t>
            </a:r>
            <a:endParaRPr lang="en-US" sz="20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6921B89-2A64-46FB-942A-47626CDEB659}"/>
              </a:ext>
            </a:extLst>
          </p:cNvPr>
          <p:cNvSpPr/>
          <p:nvPr/>
        </p:nvSpPr>
        <p:spPr>
          <a:xfrm>
            <a:off x="641301" y="1378424"/>
            <a:ext cx="10909397" cy="610737"/>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Ridge model </a:t>
            </a:r>
            <a:r>
              <a:rPr lang="en-US" sz="1600" dirty="0">
                <a:solidFill>
                  <a:schemeClr val="tx1"/>
                </a:solidFill>
                <a:latin typeface="Arial" panose="020B0604020202020204" pitchFamily="34" charset="0"/>
                <a:cs typeface="Arial" panose="020B0604020202020204" pitchFamily="34" charset="0"/>
              </a:rPr>
              <a:t>achieved an average error of </a:t>
            </a:r>
            <a:r>
              <a:rPr lang="en-US" sz="1600" dirty="0">
                <a:solidFill>
                  <a:srgbClr val="FF0000"/>
                </a:solidFill>
                <a:latin typeface="Arial" panose="020B0604020202020204" pitchFamily="34" charset="0"/>
                <a:cs typeface="Arial" panose="020B0604020202020204" pitchFamily="34" charset="0"/>
              </a:rPr>
              <a:t>4%</a:t>
            </a:r>
            <a:r>
              <a:rPr lang="en-US" sz="1600" dirty="0">
                <a:solidFill>
                  <a:schemeClr val="tx1"/>
                </a:solidFill>
                <a:latin typeface="Arial" panose="020B0604020202020204" pitchFamily="34" charset="0"/>
                <a:cs typeface="Arial" panose="020B0604020202020204" pitchFamily="34" charset="0"/>
              </a:rPr>
              <a:t> within the most common price range from </a:t>
            </a:r>
            <a:r>
              <a:rPr lang="en-US" sz="1600" dirty="0">
                <a:solidFill>
                  <a:srgbClr val="FF0000"/>
                </a:solidFill>
                <a:latin typeface="Arial" panose="020B0604020202020204" pitchFamily="34" charset="0"/>
                <a:cs typeface="Arial" panose="020B0604020202020204" pitchFamily="34" charset="0"/>
              </a:rPr>
              <a:t>$50,000 to $20,0000.</a:t>
            </a:r>
          </a:p>
        </p:txBody>
      </p:sp>
      <p:sp>
        <p:nvSpPr>
          <p:cNvPr id="7" name="Rectangle 6">
            <a:extLst>
              <a:ext uri="{FF2B5EF4-FFF2-40B4-BE49-F238E27FC236}">
                <a16:creationId xmlns:a16="http://schemas.microsoft.com/office/drawing/2014/main" id="{EACA7318-8BBF-2B48-4BDB-734EA38A528F}"/>
              </a:ext>
            </a:extLst>
          </p:cNvPr>
          <p:cNvSpPr/>
          <p:nvPr/>
        </p:nvSpPr>
        <p:spPr>
          <a:xfrm>
            <a:off x="641301" y="2415226"/>
            <a:ext cx="10909397" cy="3179928"/>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540"/>
              </a:lnSpc>
              <a:spcAft>
                <a:spcPts val="800"/>
              </a:spcAft>
            </a:pPr>
            <a:r>
              <a:rPr lang="en-IN" sz="1600" b="1"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Feature Importance</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a:lnSpc>
                <a:spcPts val="2100"/>
              </a:lnSpc>
              <a:spcAft>
                <a:spcPts val="1200"/>
              </a:spcAft>
            </a:pP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The top 5 predictor variables given by the feature importance score of </a:t>
            </a:r>
            <a:r>
              <a:rPr lang="en-IN" sz="1600" kern="0" spc="3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gradient boosting machine </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are:</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ts val="2100"/>
              </a:lnSpc>
              <a:spcAft>
                <a:spcPts val="800"/>
              </a:spcAft>
              <a:buFont typeface="+mj-lt"/>
              <a:buAutoNum type="arabicPeriod"/>
              <a:tabLst>
                <a:tab pos="457200" algn="l"/>
              </a:tabLst>
            </a:pPr>
            <a:r>
              <a:rPr lang="en-IN" sz="1600" b="1" kern="0" spc="30" dirty="0" err="1">
                <a:solidFill>
                  <a:srgbClr val="020202"/>
                </a:solidFill>
                <a:effectLst/>
                <a:latin typeface="Arial" panose="020B0604020202020204" pitchFamily="34" charset="0"/>
                <a:ea typeface="Times New Roman" panose="02020603050405020304" pitchFamily="18" charset="0"/>
                <a:cs typeface="Arial" panose="020B0604020202020204" pitchFamily="34" charset="0"/>
              </a:rPr>
              <a:t>TotalSF</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 - Featured variable: Total Squared Feet of the house;</a:t>
            </a:r>
            <a:endParaRPr lang="en-IN" sz="1600" kern="100" dirty="0">
              <a:solidFill>
                <a:srgbClr val="02020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ts val="2100"/>
              </a:lnSpc>
              <a:spcAft>
                <a:spcPts val="800"/>
              </a:spcAft>
              <a:buFont typeface="+mj-lt"/>
              <a:buAutoNum type="arabicPeriod"/>
              <a:tabLst>
                <a:tab pos="457200" algn="l"/>
              </a:tabLst>
            </a:pPr>
            <a:r>
              <a:rPr lang="en-IN" sz="1600" b="1" kern="0" spc="30" dirty="0" err="1">
                <a:solidFill>
                  <a:srgbClr val="020202"/>
                </a:solidFill>
                <a:effectLst/>
                <a:latin typeface="Arial" panose="020B0604020202020204" pitchFamily="34" charset="0"/>
                <a:ea typeface="Times New Roman" panose="02020603050405020304" pitchFamily="18" charset="0"/>
                <a:cs typeface="Arial" panose="020B0604020202020204" pitchFamily="34" charset="0"/>
              </a:rPr>
              <a:t>OverallQual</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 Rates the overall material and finish of the house;</a:t>
            </a:r>
            <a:endParaRPr lang="en-IN" sz="1600" kern="100" dirty="0">
              <a:solidFill>
                <a:srgbClr val="02020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ts val="2100"/>
              </a:lnSpc>
              <a:spcAft>
                <a:spcPts val="800"/>
              </a:spcAft>
              <a:buFont typeface="+mj-lt"/>
              <a:buAutoNum type="arabicPeriod"/>
              <a:tabLst>
                <a:tab pos="457200" algn="l"/>
              </a:tabLst>
            </a:pPr>
            <a:r>
              <a:rPr lang="en-IN" sz="1600" b="1" kern="0" spc="30" dirty="0" err="1">
                <a:solidFill>
                  <a:srgbClr val="020202"/>
                </a:solidFill>
                <a:effectLst/>
                <a:latin typeface="Arial" panose="020B0604020202020204" pitchFamily="34" charset="0"/>
                <a:ea typeface="Times New Roman" panose="02020603050405020304" pitchFamily="18" charset="0"/>
                <a:cs typeface="Arial" panose="020B0604020202020204" pitchFamily="34" charset="0"/>
              </a:rPr>
              <a:t>GrLivArea</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 Above ground living area square feet;</a:t>
            </a:r>
            <a:endParaRPr lang="en-IN" sz="1600" kern="100" dirty="0">
              <a:solidFill>
                <a:srgbClr val="02020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ts val="2100"/>
              </a:lnSpc>
              <a:spcAft>
                <a:spcPts val="800"/>
              </a:spcAft>
              <a:buFont typeface="+mj-lt"/>
              <a:buAutoNum type="arabicPeriod"/>
              <a:tabLst>
                <a:tab pos="457200" algn="l"/>
              </a:tabLst>
            </a:pPr>
            <a:r>
              <a:rPr lang="en-IN" sz="1600" b="1" kern="0" spc="30" dirty="0" err="1">
                <a:solidFill>
                  <a:srgbClr val="020202"/>
                </a:solidFill>
                <a:effectLst/>
                <a:latin typeface="Arial" panose="020B0604020202020204" pitchFamily="34" charset="0"/>
                <a:ea typeface="Times New Roman" panose="02020603050405020304" pitchFamily="18" charset="0"/>
                <a:cs typeface="Arial" panose="020B0604020202020204" pitchFamily="34" charset="0"/>
              </a:rPr>
              <a:t>YearBuilt</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 Original construction date;</a:t>
            </a:r>
            <a:endParaRPr lang="en-IN" sz="1600" kern="100" dirty="0">
              <a:solidFill>
                <a:srgbClr val="02020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ts val="2100"/>
              </a:lnSpc>
              <a:spcAft>
                <a:spcPts val="800"/>
              </a:spcAft>
              <a:buFont typeface="+mj-lt"/>
              <a:buAutoNum type="arabicPeriod"/>
              <a:tabLst>
                <a:tab pos="457200" algn="l"/>
              </a:tabLst>
            </a:pPr>
            <a:r>
              <a:rPr lang="en-IN" sz="1600" b="1" kern="0" spc="30" dirty="0" err="1">
                <a:solidFill>
                  <a:srgbClr val="020202"/>
                </a:solidFill>
                <a:effectLst/>
                <a:latin typeface="Arial" panose="020B0604020202020204" pitchFamily="34" charset="0"/>
                <a:ea typeface="Times New Roman" panose="02020603050405020304" pitchFamily="18" charset="0"/>
                <a:cs typeface="Arial" panose="020B0604020202020204" pitchFamily="34" charset="0"/>
              </a:rPr>
              <a:t>KitchenQual</a:t>
            </a:r>
            <a:r>
              <a:rPr lang="en-IN" sz="1600" kern="0" spc="30" dirty="0">
                <a:solidFill>
                  <a:srgbClr val="020202"/>
                </a:solidFill>
                <a:effectLst/>
                <a:latin typeface="Arial" panose="020B0604020202020204" pitchFamily="34" charset="0"/>
                <a:ea typeface="Times New Roman" panose="02020603050405020304" pitchFamily="18" charset="0"/>
                <a:cs typeface="Arial" panose="020B0604020202020204" pitchFamily="34" charset="0"/>
              </a:rPr>
              <a:t>: Kitchen quality;</a:t>
            </a:r>
            <a:endParaRPr lang="en-IN" sz="1600" kern="100" dirty="0">
              <a:solidFill>
                <a:srgbClr val="020202"/>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6E405A0-53E0-BE98-AEC8-C9BC4AE63D5E}"/>
              </a:ext>
            </a:extLst>
          </p:cNvPr>
          <p:cNvSpPr>
            <a:spLocks noGrp="1"/>
          </p:cNvSpPr>
          <p:nvPr>
            <p:ph type="sldNum" sz="quarter" idx="12"/>
          </p:nvPr>
        </p:nvSpPr>
        <p:spPr/>
        <p:txBody>
          <a:bodyPr/>
          <a:lstStyle/>
          <a:p>
            <a:fld id="{73D5E69A-9867-D34E-91DC-8E0E58CC2B1E}" type="slidenum">
              <a:rPr lang="en-US" smtClean="0"/>
              <a:t>45</a:t>
            </a:fld>
            <a:endParaRPr lang="en-US"/>
          </a:p>
        </p:txBody>
      </p:sp>
    </p:spTree>
    <p:extLst>
      <p:ext uri="{BB962C8B-B14F-4D97-AF65-F5344CB8AC3E}">
        <p14:creationId xmlns:p14="http://schemas.microsoft.com/office/powerpoint/2010/main" val="925962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FBC68-72B2-B10E-95FD-3518BA7E8A26}"/>
              </a:ext>
            </a:extLst>
          </p:cNvPr>
          <p:cNvSpPr/>
          <p:nvPr/>
        </p:nvSpPr>
        <p:spPr>
          <a:xfrm>
            <a:off x="0" y="0"/>
            <a:ext cx="12192000" cy="6858000"/>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956723A-CE17-9382-2388-F975FF89F371}"/>
              </a:ext>
            </a:extLst>
          </p:cNvPr>
          <p:cNvSpPr/>
          <p:nvPr/>
        </p:nvSpPr>
        <p:spPr>
          <a:xfrm>
            <a:off x="223520" y="223520"/>
            <a:ext cx="11744960" cy="6400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16A9397-081C-6322-A9B3-6EFAAAC6CF28}"/>
              </a:ext>
            </a:extLst>
          </p:cNvPr>
          <p:cNvSpPr/>
          <p:nvPr/>
        </p:nvSpPr>
        <p:spPr>
          <a:xfrm>
            <a:off x="2235199" y="2051992"/>
            <a:ext cx="7559041" cy="2205048"/>
          </a:xfrm>
          <a:prstGeom prst="rect">
            <a:avLst/>
          </a:prstGeom>
          <a:solidFill>
            <a:srgbClr val="3A8682"/>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Thank </a:t>
            </a:r>
            <a:r>
              <a:rPr lang="en-US" sz="3200" dirty="0">
                <a:solidFill>
                  <a:schemeClr val="bg1"/>
                </a:solidFill>
                <a:latin typeface="Arial" panose="020B0604020202020204" pitchFamily="34" charset="0"/>
                <a:cs typeface="Arial" panose="020B0604020202020204" pitchFamily="34" charset="0"/>
              </a:rPr>
              <a:t>You</a:t>
            </a:r>
            <a:endParaRPr lang="en-US" sz="2000" dirty="0">
              <a:solidFill>
                <a:schemeClr val="bg1"/>
              </a:solidFill>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C9A5EED-CF2C-5F65-A138-D977138E86AB}"/>
              </a:ext>
            </a:extLst>
          </p:cNvPr>
          <p:cNvSpPr>
            <a:spLocks noGrp="1"/>
          </p:cNvSpPr>
          <p:nvPr>
            <p:ph type="sldNum" sz="quarter" idx="12"/>
          </p:nvPr>
        </p:nvSpPr>
        <p:spPr/>
        <p:txBody>
          <a:bodyPr/>
          <a:lstStyle/>
          <a:p>
            <a:fld id="{73D5E69A-9867-D34E-91DC-8E0E58CC2B1E}" type="slidenum">
              <a:rPr lang="en-US" smtClean="0"/>
              <a:t>46</a:t>
            </a:fld>
            <a:endParaRPr lang="en-US"/>
          </a:p>
        </p:txBody>
      </p:sp>
    </p:spTree>
    <p:extLst>
      <p:ext uri="{BB962C8B-B14F-4D97-AF65-F5344CB8AC3E}">
        <p14:creationId xmlns:p14="http://schemas.microsoft.com/office/powerpoint/2010/main" val="341160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E2D9FF-CB45-554C-B740-396AAFAB019E}"/>
              </a:ext>
            </a:extLst>
          </p:cNvPr>
          <p:cNvPicPr>
            <a:picLocks noChangeAspect="1"/>
          </p:cNvPicPr>
          <p:nvPr/>
        </p:nvPicPr>
        <p:blipFill>
          <a:blip r:embed="rId3">
            <a:duotone>
              <a:schemeClr val="accent1">
                <a:shade val="45000"/>
                <a:satMod val="135000"/>
              </a:schemeClr>
              <a:prstClr val="white"/>
            </a:duotone>
          </a:blip>
          <a:stretch>
            <a:fillRect/>
          </a:stretch>
        </p:blipFill>
        <p:spPr>
          <a:xfrm>
            <a:off x="8715472" y="3662850"/>
            <a:ext cx="3190837" cy="3190837"/>
          </a:xfrm>
          <a:prstGeom prst="rect">
            <a:avLst/>
          </a:prstGeom>
        </p:spPr>
      </p:pic>
      <p:cxnSp>
        <p:nvCxnSpPr>
          <p:cNvPr id="27" name="Straight Connector 26">
            <a:extLst>
              <a:ext uri="{FF2B5EF4-FFF2-40B4-BE49-F238E27FC236}">
                <a16:creationId xmlns:a16="http://schemas.microsoft.com/office/drawing/2014/main" id="{24958F50-954E-9D34-18FA-D1357D0BA0A3}"/>
              </a:ext>
            </a:extLst>
          </p:cNvPr>
          <p:cNvCxnSpPr>
            <a:cxnSpLocks/>
          </p:cNvCxnSpPr>
          <p:nvPr/>
        </p:nvCxnSpPr>
        <p:spPr>
          <a:xfrm>
            <a:off x="9559223" y="2000002"/>
            <a:ext cx="0" cy="386208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A4545CA5-449E-6754-5060-BC4F72E6FB83}"/>
              </a:ext>
            </a:extLst>
          </p:cNvPr>
          <p:cNvCxnSpPr>
            <a:cxnSpLocks/>
          </p:cNvCxnSpPr>
          <p:nvPr/>
        </p:nvCxnSpPr>
        <p:spPr>
          <a:xfrm>
            <a:off x="10660590" y="1962671"/>
            <a:ext cx="28342" cy="2709985"/>
          </a:xfrm>
          <a:prstGeom prst="line">
            <a:avLst/>
          </a:prstGeom>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2CC2D83B-9BB6-D166-F33E-DAACE8F9DA0A}"/>
              </a:ext>
            </a:extLst>
          </p:cNvPr>
          <p:cNvSpPr/>
          <p:nvPr/>
        </p:nvSpPr>
        <p:spPr>
          <a:xfrm>
            <a:off x="10655307" y="2502581"/>
            <a:ext cx="1158415" cy="1091637"/>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CA7A91B-8175-22D0-3324-D754F83E95B9}"/>
              </a:ext>
            </a:extLst>
          </p:cNvPr>
          <p:cNvSpPr/>
          <p:nvPr/>
        </p:nvSpPr>
        <p:spPr>
          <a:xfrm>
            <a:off x="9510842" y="2083330"/>
            <a:ext cx="1072430" cy="1023715"/>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descr="A graph of sales in a graph&#10;&#10;Description automatically generated with medium confidence">
            <a:extLst>
              <a:ext uri="{FF2B5EF4-FFF2-40B4-BE49-F238E27FC236}">
                <a16:creationId xmlns:a16="http://schemas.microsoft.com/office/drawing/2014/main" id="{73E4F3DF-72F9-2A1A-0203-684383C0332E}"/>
              </a:ext>
            </a:extLst>
          </p:cNvPr>
          <p:cNvPicPr>
            <a:picLocks noChangeAspect="1"/>
          </p:cNvPicPr>
          <p:nvPr/>
        </p:nvPicPr>
        <p:blipFill>
          <a:blip r:embed="rId4"/>
          <a:stretch>
            <a:fillRect/>
          </a:stretch>
        </p:blipFill>
        <p:spPr>
          <a:xfrm>
            <a:off x="-1" y="1160827"/>
            <a:ext cx="7342379" cy="5718089"/>
          </a:xfrm>
          <a:prstGeom prst="rect">
            <a:avLst/>
          </a:prstGeom>
        </p:spPr>
      </p:pic>
      <p:sp>
        <p:nvSpPr>
          <p:cNvPr id="6" name="TextBox 5">
            <a:extLst>
              <a:ext uri="{FF2B5EF4-FFF2-40B4-BE49-F238E27FC236}">
                <a16:creationId xmlns:a16="http://schemas.microsoft.com/office/drawing/2014/main" id="{739FEF4F-3618-0210-5AC3-83B511729840}"/>
              </a:ext>
            </a:extLst>
          </p:cNvPr>
          <p:cNvSpPr txBox="1"/>
          <p:nvPr/>
        </p:nvSpPr>
        <p:spPr>
          <a:xfrm>
            <a:off x="8910439" y="1049207"/>
            <a:ext cx="1244600" cy="1046440"/>
          </a:xfrm>
          <a:prstGeom prst="rect">
            <a:avLst/>
          </a:prstGeom>
          <a:noFill/>
        </p:spPr>
        <p:txBody>
          <a:bodyPr wrap="square" rtlCol="0">
            <a:spAutoFit/>
          </a:bodyPr>
          <a:lstStyle/>
          <a:p>
            <a:pPr algn="ctr"/>
            <a:r>
              <a:rPr lang="en-IN" sz="1400" b="1" dirty="0">
                <a:solidFill>
                  <a:srgbClr val="398682"/>
                </a:solidFill>
              </a:rPr>
              <a:t>2.12 %</a:t>
            </a:r>
          </a:p>
          <a:p>
            <a:pPr algn="ctr"/>
            <a:r>
              <a:rPr lang="en-IN" sz="1200" dirty="0">
                <a:solidFill>
                  <a:srgbClr val="398682"/>
                </a:solidFill>
              </a:rPr>
              <a:t>Of real estate are </a:t>
            </a:r>
            <a:r>
              <a:rPr lang="en-IN" sz="1200" b="1" dirty="0">
                <a:solidFill>
                  <a:srgbClr val="398682"/>
                </a:solidFill>
              </a:rPr>
              <a:t>family Condos</a:t>
            </a:r>
          </a:p>
          <a:p>
            <a:pPr algn="ctr"/>
            <a:endParaRPr lang="en-IN" sz="1100" dirty="0"/>
          </a:p>
        </p:txBody>
      </p:sp>
      <p:sp>
        <p:nvSpPr>
          <p:cNvPr id="7" name="TextBox 6">
            <a:extLst>
              <a:ext uri="{FF2B5EF4-FFF2-40B4-BE49-F238E27FC236}">
                <a16:creationId xmlns:a16="http://schemas.microsoft.com/office/drawing/2014/main" id="{21DC9A8E-8400-50A0-6AAB-AFC20F1C9898}"/>
              </a:ext>
            </a:extLst>
          </p:cNvPr>
          <p:cNvSpPr txBox="1"/>
          <p:nvPr/>
        </p:nvSpPr>
        <p:spPr>
          <a:xfrm>
            <a:off x="10624549" y="2602528"/>
            <a:ext cx="1244600" cy="1046440"/>
          </a:xfrm>
          <a:prstGeom prst="rect">
            <a:avLst/>
          </a:prstGeom>
          <a:noFill/>
        </p:spPr>
        <p:txBody>
          <a:bodyPr wrap="square" rtlCol="0">
            <a:spAutoFit/>
          </a:bodyPr>
          <a:lstStyle/>
          <a:p>
            <a:pPr algn="ctr"/>
            <a:r>
              <a:rPr lang="en-IN" sz="1400" b="1" dirty="0">
                <a:solidFill>
                  <a:srgbClr val="398682"/>
                </a:solidFill>
              </a:rPr>
              <a:t>3.56 %</a:t>
            </a:r>
          </a:p>
          <a:p>
            <a:pPr algn="ctr"/>
            <a:r>
              <a:rPr lang="en-IN" sz="1200" dirty="0">
                <a:solidFill>
                  <a:srgbClr val="398682"/>
                </a:solidFill>
              </a:rPr>
              <a:t>Of real estate are </a:t>
            </a:r>
            <a:r>
              <a:rPr lang="en-IN" sz="1200" b="1" dirty="0">
                <a:solidFill>
                  <a:srgbClr val="398682"/>
                </a:solidFill>
              </a:rPr>
              <a:t>Duplex Houses</a:t>
            </a:r>
          </a:p>
          <a:p>
            <a:pPr algn="ctr"/>
            <a:endParaRPr lang="en-IN" sz="1100" dirty="0"/>
          </a:p>
        </p:txBody>
      </p:sp>
      <p:sp>
        <p:nvSpPr>
          <p:cNvPr id="8" name="TextBox 7">
            <a:extLst>
              <a:ext uri="{FF2B5EF4-FFF2-40B4-BE49-F238E27FC236}">
                <a16:creationId xmlns:a16="http://schemas.microsoft.com/office/drawing/2014/main" id="{92D5A042-6CBE-DEC4-CC89-8159C78E0C8A}"/>
              </a:ext>
            </a:extLst>
          </p:cNvPr>
          <p:cNvSpPr txBox="1"/>
          <p:nvPr/>
        </p:nvSpPr>
        <p:spPr>
          <a:xfrm>
            <a:off x="10176012" y="1015672"/>
            <a:ext cx="1072430" cy="1031051"/>
          </a:xfrm>
          <a:prstGeom prst="rect">
            <a:avLst/>
          </a:prstGeom>
          <a:noFill/>
        </p:spPr>
        <p:txBody>
          <a:bodyPr wrap="square" rtlCol="0">
            <a:spAutoFit/>
          </a:bodyPr>
          <a:lstStyle/>
          <a:p>
            <a:pPr algn="ctr"/>
            <a:r>
              <a:rPr lang="en-IN" sz="1400" b="1" dirty="0">
                <a:solidFill>
                  <a:srgbClr val="398682"/>
                </a:solidFill>
              </a:rPr>
              <a:t>2.95%</a:t>
            </a:r>
          </a:p>
          <a:p>
            <a:pPr algn="ctr"/>
            <a:r>
              <a:rPr lang="en-IN" sz="1200" dirty="0">
                <a:solidFill>
                  <a:srgbClr val="398682"/>
                </a:solidFill>
              </a:rPr>
              <a:t>Of real estate are </a:t>
            </a:r>
          </a:p>
          <a:p>
            <a:pPr algn="ctr"/>
            <a:r>
              <a:rPr lang="en-IN" sz="1200" b="1" dirty="0">
                <a:solidFill>
                  <a:srgbClr val="398682"/>
                </a:solidFill>
              </a:rPr>
              <a:t>Town Houses</a:t>
            </a:r>
          </a:p>
          <a:p>
            <a:pPr algn="ctr"/>
            <a:endParaRPr lang="en-IN" sz="1100" dirty="0"/>
          </a:p>
        </p:txBody>
      </p:sp>
      <p:sp>
        <p:nvSpPr>
          <p:cNvPr id="17" name="Oval 16">
            <a:extLst>
              <a:ext uri="{FF2B5EF4-FFF2-40B4-BE49-F238E27FC236}">
                <a16:creationId xmlns:a16="http://schemas.microsoft.com/office/drawing/2014/main" id="{3EC7CD97-0FDD-87DD-E9DB-08D88804E8FC}"/>
              </a:ext>
            </a:extLst>
          </p:cNvPr>
          <p:cNvSpPr/>
          <p:nvPr/>
        </p:nvSpPr>
        <p:spPr>
          <a:xfrm>
            <a:off x="8507542" y="2819286"/>
            <a:ext cx="1158415" cy="1046439"/>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EF96D82-684C-F49C-90BE-97B568A5CC7A}"/>
              </a:ext>
            </a:extLst>
          </p:cNvPr>
          <p:cNvSpPr/>
          <p:nvPr/>
        </p:nvSpPr>
        <p:spPr>
          <a:xfrm>
            <a:off x="8931412" y="953562"/>
            <a:ext cx="1128025" cy="1046440"/>
          </a:xfrm>
          <a:prstGeom prst="ellipse">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8C7B52D6-4EA1-BEE5-D01A-96128EB7C5A0}"/>
              </a:ext>
            </a:extLst>
          </p:cNvPr>
          <p:cNvSpPr/>
          <p:nvPr/>
        </p:nvSpPr>
        <p:spPr>
          <a:xfrm>
            <a:off x="10164178" y="944122"/>
            <a:ext cx="1072430" cy="1023715"/>
          </a:xfrm>
          <a:prstGeom prst="ellipse">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3" name="Straight Connector 22">
            <a:extLst>
              <a:ext uri="{FF2B5EF4-FFF2-40B4-BE49-F238E27FC236}">
                <a16:creationId xmlns:a16="http://schemas.microsoft.com/office/drawing/2014/main" id="{1170A0DC-4FFA-8ACC-EDCD-29D52EA423B6}"/>
              </a:ext>
            </a:extLst>
          </p:cNvPr>
          <p:cNvCxnSpPr>
            <a:cxnSpLocks/>
          </p:cNvCxnSpPr>
          <p:nvPr/>
        </p:nvCxnSpPr>
        <p:spPr>
          <a:xfrm flipH="1">
            <a:off x="9154738" y="3865725"/>
            <a:ext cx="972" cy="380210"/>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CA44793F-63CE-D29C-7B8B-4FBD746D205D}"/>
              </a:ext>
            </a:extLst>
          </p:cNvPr>
          <p:cNvSpPr txBox="1"/>
          <p:nvPr/>
        </p:nvSpPr>
        <p:spPr>
          <a:xfrm>
            <a:off x="9510842" y="2171953"/>
            <a:ext cx="1158415" cy="993273"/>
          </a:xfrm>
          <a:prstGeom prst="rect">
            <a:avLst/>
          </a:prstGeom>
          <a:noFill/>
        </p:spPr>
        <p:txBody>
          <a:bodyPr wrap="square" rtlCol="0">
            <a:spAutoFit/>
          </a:bodyPr>
          <a:lstStyle/>
          <a:p>
            <a:pPr algn="ctr"/>
            <a:r>
              <a:rPr lang="en-IN" sz="1200" b="1" dirty="0">
                <a:solidFill>
                  <a:srgbClr val="398682"/>
                </a:solidFill>
              </a:rPr>
              <a:t>83.56 %</a:t>
            </a:r>
          </a:p>
          <a:p>
            <a:pPr algn="ctr"/>
            <a:r>
              <a:rPr lang="en-IN" sz="1200" dirty="0">
                <a:solidFill>
                  <a:srgbClr val="398682"/>
                </a:solidFill>
              </a:rPr>
              <a:t>Of real estate are </a:t>
            </a:r>
            <a:r>
              <a:rPr lang="en-IN" sz="1200" b="1" dirty="0">
                <a:solidFill>
                  <a:srgbClr val="398682"/>
                </a:solidFill>
              </a:rPr>
              <a:t>family Houses</a:t>
            </a:r>
          </a:p>
          <a:p>
            <a:pPr algn="ctr"/>
            <a:endParaRPr lang="en-IN" sz="1100" dirty="0"/>
          </a:p>
        </p:txBody>
      </p:sp>
      <p:sp>
        <p:nvSpPr>
          <p:cNvPr id="10" name="TextBox 9">
            <a:extLst>
              <a:ext uri="{FF2B5EF4-FFF2-40B4-BE49-F238E27FC236}">
                <a16:creationId xmlns:a16="http://schemas.microsoft.com/office/drawing/2014/main" id="{041AD6B5-3D25-6127-D876-1B327F04E4C3}"/>
              </a:ext>
            </a:extLst>
          </p:cNvPr>
          <p:cNvSpPr txBox="1"/>
          <p:nvPr/>
        </p:nvSpPr>
        <p:spPr>
          <a:xfrm>
            <a:off x="8507542" y="2852367"/>
            <a:ext cx="1158566" cy="1031051"/>
          </a:xfrm>
          <a:prstGeom prst="rect">
            <a:avLst/>
          </a:prstGeom>
          <a:noFill/>
        </p:spPr>
        <p:txBody>
          <a:bodyPr wrap="square" rtlCol="0">
            <a:spAutoFit/>
          </a:bodyPr>
          <a:lstStyle/>
          <a:p>
            <a:pPr algn="ctr"/>
            <a:r>
              <a:rPr lang="en-IN" sz="1400" b="1" dirty="0">
                <a:solidFill>
                  <a:srgbClr val="398682"/>
                </a:solidFill>
              </a:rPr>
              <a:t>7.81 %</a:t>
            </a:r>
          </a:p>
          <a:p>
            <a:pPr algn="ctr"/>
            <a:r>
              <a:rPr lang="en-IN" sz="1200" dirty="0">
                <a:solidFill>
                  <a:srgbClr val="398682"/>
                </a:solidFill>
              </a:rPr>
              <a:t>Of real estate are </a:t>
            </a:r>
            <a:r>
              <a:rPr lang="en-IN" sz="1200" b="1" dirty="0">
                <a:solidFill>
                  <a:srgbClr val="398682"/>
                </a:solidFill>
              </a:rPr>
              <a:t>Townhouses E</a:t>
            </a:r>
          </a:p>
          <a:p>
            <a:pPr algn="ctr"/>
            <a:endParaRPr lang="en-IN" sz="1100" dirty="0"/>
          </a:p>
        </p:txBody>
      </p:sp>
      <p:cxnSp>
        <p:nvCxnSpPr>
          <p:cNvPr id="29" name="Straight Connector 28">
            <a:extLst>
              <a:ext uri="{FF2B5EF4-FFF2-40B4-BE49-F238E27FC236}">
                <a16:creationId xmlns:a16="http://schemas.microsoft.com/office/drawing/2014/main" id="{BC06DE25-A401-6BF9-FF02-DBA38D720F97}"/>
              </a:ext>
            </a:extLst>
          </p:cNvPr>
          <p:cNvCxnSpPr>
            <a:cxnSpLocks/>
          </p:cNvCxnSpPr>
          <p:nvPr/>
        </p:nvCxnSpPr>
        <p:spPr>
          <a:xfrm>
            <a:off x="10005672" y="3105105"/>
            <a:ext cx="0" cy="715528"/>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AD89C0FD-EFCF-3526-9716-6D54818A86BB}"/>
              </a:ext>
            </a:extLst>
          </p:cNvPr>
          <p:cNvCxnSpPr>
            <a:cxnSpLocks/>
          </p:cNvCxnSpPr>
          <p:nvPr/>
        </p:nvCxnSpPr>
        <p:spPr>
          <a:xfrm>
            <a:off x="11227469" y="3594219"/>
            <a:ext cx="0" cy="651716"/>
          </a:xfrm>
          <a:prstGeom prst="line">
            <a:avLst/>
          </a:prstGeom>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E25A78F8-28FF-88AC-FBBF-B705A64C2C37}"/>
              </a:ext>
            </a:extLst>
          </p:cNvPr>
          <p:cNvSpPr/>
          <p:nvPr/>
        </p:nvSpPr>
        <p:spPr>
          <a:xfrm>
            <a:off x="-1" y="2376"/>
            <a:ext cx="12192000" cy="929968"/>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800" dirty="0">
              <a:solidFill>
                <a:schemeClr val="bg1"/>
              </a:solidFill>
              <a:effectLst/>
              <a:latin typeface="Arial" panose="020B0604020202020204" pitchFamily="34" charset="0"/>
              <a:cs typeface="Arial" panose="020B0604020202020204" pitchFamily="34" charset="0"/>
            </a:endParaRPr>
          </a:p>
          <a:p>
            <a:pPr algn="ctr"/>
            <a:r>
              <a:rPr lang="en-US" sz="3200" dirty="0">
                <a:solidFill>
                  <a:schemeClr val="bg1"/>
                </a:solidFill>
                <a:effectLst/>
                <a:latin typeface="Arial" panose="020B0604020202020204" pitchFamily="34" charset="0"/>
                <a:cs typeface="Arial" panose="020B0604020202020204" pitchFamily="34" charset="0"/>
              </a:rPr>
              <a:t>Ames Housing Dataset at a glance</a:t>
            </a:r>
            <a:endParaRPr lang="en-US" sz="2000" dirty="0">
              <a:solidFill>
                <a:schemeClr val="bg1"/>
              </a:solidFill>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667ABA7-4F36-2857-5A39-A71FC76F6A10}"/>
              </a:ext>
            </a:extLst>
          </p:cNvPr>
          <p:cNvSpPr>
            <a:spLocks noGrp="1"/>
          </p:cNvSpPr>
          <p:nvPr>
            <p:ph type="sldNum" sz="quarter" idx="12"/>
          </p:nvPr>
        </p:nvSpPr>
        <p:spPr/>
        <p:txBody>
          <a:bodyPr/>
          <a:lstStyle/>
          <a:p>
            <a:fld id="{73D5E69A-9867-D34E-91DC-8E0E58CC2B1E}" type="slidenum">
              <a:rPr lang="en-US" smtClean="0"/>
              <a:t>5</a:t>
            </a:fld>
            <a:endParaRPr lang="en-US"/>
          </a:p>
        </p:txBody>
      </p:sp>
    </p:spTree>
    <p:extLst>
      <p:ext uri="{BB962C8B-B14F-4D97-AF65-F5344CB8AC3E}">
        <p14:creationId xmlns:p14="http://schemas.microsoft.com/office/powerpoint/2010/main" val="3337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7FC7FBE8-09F5-157A-0491-469E1EBCC65E}"/>
              </a:ext>
            </a:extLst>
          </p:cNvPr>
          <p:cNvSpPr>
            <a:spLocks noGrp="1"/>
          </p:cNvSpPr>
          <p:nvPr>
            <p:ph type="sldNum" sz="quarter" idx="12"/>
          </p:nvPr>
        </p:nvSpPr>
        <p:spPr/>
        <p:txBody>
          <a:bodyPr vert="horz" lIns="91440" tIns="45720" rIns="91440" bIns="45720" rtlCol="0" anchor="b">
            <a:normAutofit/>
          </a:bodyPr>
          <a:lstStyle/>
          <a:p>
            <a:pPr defTabSz="914400">
              <a:spcAft>
                <a:spcPts val="600"/>
              </a:spcAft>
            </a:pPr>
            <a:fld id="{902EFBE5-8C12-F541-9DE3-A17459409B1A}" type="slidenum">
              <a:rPr lang="en-US"/>
              <a:pPr defTabSz="914400">
                <a:spcAft>
                  <a:spcPts val="600"/>
                </a:spcAft>
              </a:pPr>
              <a:t>6</a:t>
            </a:fld>
            <a:endParaRPr lang="en-US"/>
          </a:p>
        </p:txBody>
      </p:sp>
      <p:pic>
        <p:nvPicPr>
          <p:cNvPr id="12" name="Picture 11" descr="A graph of a number of people&#10;&#10;Description automatically generated">
            <a:extLst>
              <a:ext uri="{FF2B5EF4-FFF2-40B4-BE49-F238E27FC236}">
                <a16:creationId xmlns:a16="http://schemas.microsoft.com/office/drawing/2014/main" id="{AC124285-5CFB-338A-351B-E45AEFCF4A3F}"/>
              </a:ext>
            </a:extLst>
          </p:cNvPr>
          <p:cNvPicPr>
            <a:picLocks noChangeAspect="1"/>
          </p:cNvPicPr>
          <p:nvPr/>
        </p:nvPicPr>
        <p:blipFill>
          <a:blip r:embed="rId3"/>
          <a:stretch>
            <a:fillRect/>
          </a:stretch>
        </p:blipFill>
        <p:spPr>
          <a:xfrm>
            <a:off x="1184398" y="274879"/>
            <a:ext cx="10416761" cy="6308242"/>
          </a:xfrm>
          <a:prstGeom prst="rect">
            <a:avLst/>
          </a:prstGeom>
        </p:spPr>
      </p:pic>
      <p:sp>
        <p:nvSpPr>
          <p:cNvPr id="7" name="TextBox 6">
            <a:extLst>
              <a:ext uri="{FF2B5EF4-FFF2-40B4-BE49-F238E27FC236}">
                <a16:creationId xmlns:a16="http://schemas.microsoft.com/office/drawing/2014/main" id="{4A821635-E207-B879-C743-F9E45DACF72A}"/>
              </a:ext>
            </a:extLst>
          </p:cNvPr>
          <p:cNvSpPr txBox="1"/>
          <p:nvPr/>
        </p:nvSpPr>
        <p:spPr>
          <a:xfrm>
            <a:off x="6919266" y="1818080"/>
            <a:ext cx="1691334" cy="2786578"/>
          </a:xfrm>
          <a:prstGeom prst="rect">
            <a:avLst/>
          </a:prstGeom>
        </p:spPr>
        <p:txBody>
          <a:bodyPr vert="horz" lIns="91440" tIns="45720" rIns="91440" bIns="45720" rtlCol="0">
            <a:normAutofit/>
          </a:bodyPr>
          <a:lstStyle/>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count    1460.0</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mean     1515.4</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std       525.4</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min       334.0</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25%      1129.5</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50%      1464.0</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75%      1776.7</a:t>
            </a:r>
          </a:p>
          <a:p>
            <a:pPr indent="-228600">
              <a:spcBef>
                <a:spcPts val="1000"/>
              </a:spcBef>
              <a:buClr>
                <a:schemeClr val="bg2">
                  <a:lumMod val="40000"/>
                  <a:lumOff val="60000"/>
                </a:schemeClr>
              </a:buClr>
              <a:buSzPct val="80000"/>
              <a:buFont typeface="Wingdings 3" charset="2"/>
              <a:buChar char=""/>
            </a:pPr>
            <a:r>
              <a:rPr lang="en-US" sz="1200" dirty="0">
                <a:solidFill>
                  <a:schemeClr val="accent1">
                    <a:lumMod val="50000"/>
                  </a:schemeClr>
                </a:solidFill>
                <a:latin typeface="Arial" panose="020B0604020202020204" pitchFamily="34" charset="0"/>
                <a:ea typeface="+mj-ea"/>
                <a:cs typeface="Arial" panose="020B0604020202020204" pitchFamily="34" charset="0"/>
              </a:rPr>
              <a:t>max      5642.0</a:t>
            </a:r>
          </a:p>
        </p:txBody>
      </p:sp>
      <p:sp>
        <p:nvSpPr>
          <p:cNvPr id="2" name="Rectangle 1">
            <a:extLst>
              <a:ext uri="{FF2B5EF4-FFF2-40B4-BE49-F238E27FC236}">
                <a16:creationId xmlns:a16="http://schemas.microsoft.com/office/drawing/2014/main" id="{0D9D2E1D-7C20-9D00-58EB-3E51BE4B486C}"/>
              </a:ext>
            </a:extLst>
          </p:cNvPr>
          <p:cNvSpPr/>
          <p:nvPr/>
        </p:nvSpPr>
        <p:spPr>
          <a:xfrm>
            <a:off x="3319152" y="930557"/>
            <a:ext cx="1110343" cy="5652564"/>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7878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D8AEC1-F866-929C-1AF6-7D7A1755559A}"/>
              </a:ext>
            </a:extLst>
          </p:cNvPr>
          <p:cNvSpPr/>
          <p:nvPr/>
        </p:nvSpPr>
        <p:spPr>
          <a:xfrm>
            <a:off x="278890" y="475121"/>
            <a:ext cx="4961850" cy="1267823"/>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r>
              <a:rPr lang="en-US" sz="2400" b="0" i="0" kern="1200" dirty="0">
                <a:solidFill>
                  <a:schemeClr val="bg1"/>
                </a:solidFill>
                <a:latin typeface="Arial" panose="020B0604020202020204" pitchFamily="34" charset="0"/>
                <a:ea typeface="+mj-ea"/>
                <a:cs typeface="Arial" panose="020B0604020202020204" pitchFamily="34" charset="0"/>
              </a:rPr>
              <a:t>Factors influencing the Sales Price Correlation with Existing Attributes</a:t>
            </a:r>
            <a:endParaRPr lang="en-US" sz="2400"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EFE0A77-4EE0-A6D1-2964-CE059323033F}"/>
              </a:ext>
            </a:extLst>
          </p:cNvPr>
          <p:cNvSpPr/>
          <p:nvPr/>
        </p:nvSpPr>
        <p:spPr>
          <a:xfrm>
            <a:off x="494009" y="2214455"/>
            <a:ext cx="4274289" cy="560211"/>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5">
              <a:lnSpc>
                <a:spcPct val="90000"/>
              </a:lnSpc>
            </a:pPr>
            <a:r>
              <a:rPr lang="en-US" sz="1200" b="1" dirty="0">
                <a:solidFill>
                  <a:schemeClr val="tx1"/>
                </a:solidFill>
                <a:latin typeface="Arial" panose="020B0604020202020204" pitchFamily="34" charset="0"/>
                <a:cs typeface="Arial" panose="020B0604020202020204" pitchFamily="34" charset="0"/>
              </a:rPr>
              <a:t>Dimension 1:   House overall condition:</a:t>
            </a:r>
          </a:p>
          <a:p>
            <a:pPr marL="0" lvl="5">
              <a:lnSpc>
                <a:spcPct val="90000"/>
              </a:lnSpc>
            </a:pPr>
            <a:r>
              <a:rPr lang="en-US" sz="1200" b="1"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Year Built, Overall Quality, Year Remodeled</a:t>
            </a:r>
            <a:endParaRPr lang="en-IN" sz="12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99FB5ED-8999-1DA5-D84F-DEB3076DE5BD}"/>
              </a:ext>
            </a:extLst>
          </p:cNvPr>
          <p:cNvSpPr/>
          <p:nvPr/>
        </p:nvSpPr>
        <p:spPr>
          <a:xfrm>
            <a:off x="494010" y="3047271"/>
            <a:ext cx="4274289" cy="560212"/>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5">
              <a:lnSpc>
                <a:spcPct val="90000"/>
              </a:lnSpc>
            </a:pPr>
            <a:r>
              <a:rPr lang="en-US" sz="1200" b="1" dirty="0">
                <a:solidFill>
                  <a:schemeClr val="tx1"/>
                </a:solidFill>
                <a:latin typeface="Arial" panose="020B0604020202020204" pitchFamily="34" charset="0"/>
                <a:cs typeface="Arial" panose="020B0604020202020204" pitchFamily="34" charset="0"/>
              </a:rPr>
              <a:t>Dimension 2: House inside condition: </a:t>
            </a:r>
          </a:p>
          <a:p>
            <a:pPr marL="0" lvl="5">
              <a:lnSpc>
                <a:spcPct val="90000"/>
              </a:lnSpc>
            </a:pPr>
            <a:r>
              <a:rPr lang="en-US" sz="1200" dirty="0">
                <a:solidFill>
                  <a:schemeClr val="tx1"/>
                </a:solidFill>
                <a:latin typeface="Arial" panose="020B0604020202020204" pitchFamily="34" charset="0"/>
                <a:cs typeface="Arial" panose="020B0604020202020204" pitchFamily="34" charset="0"/>
              </a:rPr>
              <a:t>Grade Living Area, Total Rooms , </a:t>
            </a:r>
            <a:r>
              <a:rPr lang="en-IN" sz="1200" dirty="0">
                <a:solidFill>
                  <a:schemeClr val="tx1"/>
                </a:solidFill>
                <a:latin typeface="Arial" panose="020B0604020202020204" pitchFamily="34" charset="0"/>
                <a:cs typeface="Arial" panose="020B0604020202020204" pitchFamily="34" charset="0"/>
              </a:rPr>
              <a:t>Bathroom, Fireplace, air conditioning</a:t>
            </a:r>
          </a:p>
        </p:txBody>
      </p:sp>
      <p:sp>
        <p:nvSpPr>
          <p:cNvPr id="8" name="Rectangle 7">
            <a:extLst>
              <a:ext uri="{FF2B5EF4-FFF2-40B4-BE49-F238E27FC236}">
                <a16:creationId xmlns:a16="http://schemas.microsoft.com/office/drawing/2014/main" id="{5A29DC41-8078-9643-063E-280F1FE69589}"/>
              </a:ext>
            </a:extLst>
          </p:cNvPr>
          <p:cNvSpPr/>
          <p:nvPr/>
        </p:nvSpPr>
        <p:spPr>
          <a:xfrm>
            <a:off x="494009" y="3880088"/>
            <a:ext cx="4274289" cy="647550"/>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5">
              <a:lnSpc>
                <a:spcPct val="90000"/>
              </a:lnSpc>
            </a:pPr>
            <a:r>
              <a:rPr lang="en-US" sz="1200" b="1" dirty="0">
                <a:solidFill>
                  <a:schemeClr val="tx1"/>
                </a:solidFill>
                <a:latin typeface="Arial" panose="020B0604020202020204" pitchFamily="34" charset="0"/>
                <a:cs typeface="Arial" panose="020B0604020202020204" pitchFamily="34" charset="0"/>
              </a:rPr>
              <a:t>Dimension 3: House outside condition: </a:t>
            </a:r>
          </a:p>
          <a:p>
            <a:pPr marL="0" lvl="5">
              <a:lnSpc>
                <a:spcPct val="90000"/>
              </a:lnSpc>
            </a:pPr>
            <a:r>
              <a:rPr lang="en-US" sz="1200" dirty="0">
                <a:solidFill>
                  <a:schemeClr val="tx1"/>
                </a:solidFill>
                <a:latin typeface="Arial" panose="020B0604020202020204" pitchFamily="34" charset="0"/>
                <a:cs typeface="Arial" panose="020B0604020202020204" pitchFamily="34" charset="0"/>
              </a:rPr>
              <a:t>Garage Area, External Quality, Garage Cars, Pool Quality</a:t>
            </a:r>
            <a:endParaRPr lang="en-IN" sz="12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9D7176F-0933-DBDA-9519-93218E8CEC41}"/>
              </a:ext>
            </a:extLst>
          </p:cNvPr>
          <p:cNvSpPr/>
          <p:nvPr/>
        </p:nvSpPr>
        <p:spPr>
          <a:xfrm>
            <a:off x="494009" y="4800002"/>
            <a:ext cx="4274289" cy="560212"/>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5">
              <a:lnSpc>
                <a:spcPct val="90000"/>
              </a:lnSpc>
            </a:pPr>
            <a:r>
              <a:rPr lang="en-US" sz="1200" b="1" dirty="0">
                <a:solidFill>
                  <a:schemeClr val="tx1"/>
                </a:solidFill>
                <a:latin typeface="Arial" panose="020B0604020202020204" pitchFamily="34" charset="0"/>
                <a:cs typeface="Arial" panose="020B0604020202020204" pitchFamily="34" charset="0"/>
              </a:rPr>
              <a:t>Dimension 4: House community environment: </a:t>
            </a:r>
          </a:p>
          <a:p>
            <a:pPr marL="0" lvl="5">
              <a:lnSpc>
                <a:spcPct val="90000"/>
              </a:lnSpc>
            </a:pPr>
            <a:r>
              <a:rPr lang="en-US" sz="1200" dirty="0">
                <a:solidFill>
                  <a:schemeClr val="tx1"/>
                </a:solidFill>
                <a:latin typeface="Arial" panose="020B0604020202020204" pitchFamily="34" charset="0"/>
                <a:cs typeface="Arial" panose="020B0604020202020204" pitchFamily="34" charset="0"/>
              </a:rPr>
              <a:t>Neighborhood, House Style</a:t>
            </a:r>
            <a:endParaRPr lang="en-IN" sz="1200" dirty="0">
              <a:solidFill>
                <a:schemeClr val="tx1"/>
              </a:solidFill>
              <a:latin typeface="Arial" panose="020B0604020202020204" pitchFamily="34" charset="0"/>
              <a:cs typeface="Arial" panose="020B0604020202020204" pitchFamily="34" charset="0"/>
            </a:endParaRPr>
          </a:p>
        </p:txBody>
      </p:sp>
      <p:pic>
        <p:nvPicPr>
          <p:cNvPr id="11" name="Picture 10" descr="A graph of a number of items&#10;&#10;Description automatically generated with medium confidence">
            <a:extLst>
              <a:ext uri="{FF2B5EF4-FFF2-40B4-BE49-F238E27FC236}">
                <a16:creationId xmlns:a16="http://schemas.microsoft.com/office/drawing/2014/main" id="{4820B30D-BB8D-504E-A856-AD2ED0A1F681}"/>
              </a:ext>
            </a:extLst>
          </p:cNvPr>
          <p:cNvPicPr>
            <a:picLocks noChangeAspect="1"/>
          </p:cNvPicPr>
          <p:nvPr/>
        </p:nvPicPr>
        <p:blipFill>
          <a:blip r:embed="rId3"/>
          <a:stretch>
            <a:fillRect/>
          </a:stretch>
        </p:blipFill>
        <p:spPr>
          <a:xfrm>
            <a:off x="5140386" y="0"/>
            <a:ext cx="7051614" cy="6858000"/>
          </a:xfrm>
          <a:prstGeom prst="rect">
            <a:avLst/>
          </a:prstGeom>
        </p:spPr>
      </p:pic>
      <p:sp>
        <p:nvSpPr>
          <p:cNvPr id="3" name="Slide Number Placeholder 2">
            <a:extLst>
              <a:ext uri="{FF2B5EF4-FFF2-40B4-BE49-F238E27FC236}">
                <a16:creationId xmlns:a16="http://schemas.microsoft.com/office/drawing/2014/main" id="{8ACEADF8-1ECB-D017-98C2-CFCCD36C6687}"/>
              </a:ext>
            </a:extLst>
          </p:cNvPr>
          <p:cNvSpPr>
            <a:spLocks noGrp="1"/>
          </p:cNvSpPr>
          <p:nvPr>
            <p:ph type="sldNum" sz="quarter" idx="12"/>
          </p:nvPr>
        </p:nvSpPr>
        <p:spPr/>
        <p:txBody>
          <a:bodyPr/>
          <a:lstStyle/>
          <a:p>
            <a:fld id="{73D5E69A-9867-D34E-91DC-8E0E58CC2B1E}" type="slidenum">
              <a:rPr lang="en-US" smtClean="0"/>
              <a:t>7</a:t>
            </a:fld>
            <a:endParaRPr lang="en-US"/>
          </a:p>
        </p:txBody>
      </p:sp>
    </p:spTree>
    <p:extLst>
      <p:ext uri="{BB962C8B-B14F-4D97-AF65-F5344CB8AC3E}">
        <p14:creationId xmlns:p14="http://schemas.microsoft.com/office/powerpoint/2010/main" val="360163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F0C5293-DC6E-15B9-487A-965C921165C4}"/>
              </a:ext>
            </a:extLst>
          </p:cNvPr>
          <p:cNvGraphicFramePr/>
          <p:nvPr/>
        </p:nvGraphicFramePr>
        <p:xfrm>
          <a:off x="3507345" y="1600177"/>
          <a:ext cx="4493811" cy="215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6920FBB-5E10-C347-DC55-10544A3C0470}"/>
              </a:ext>
            </a:extLst>
          </p:cNvPr>
          <p:cNvGraphicFramePr/>
          <p:nvPr/>
        </p:nvGraphicFramePr>
        <p:xfrm>
          <a:off x="7280850" y="1465399"/>
          <a:ext cx="4911150" cy="24843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C578A100-56DC-DB04-DE4C-B147689F5FB5}"/>
              </a:ext>
            </a:extLst>
          </p:cNvPr>
          <p:cNvGraphicFramePr/>
          <p:nvPr/>
        </p:nvGraphicFramePr>
        <p:xfrm>
          <a:off x="558800" y="4252274"/>
          <a:ext cx="3301469" cy="21576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Diagram 6">
            <a:extLst>
              <a:ext uri="{FF2B5EF4-FFF2-40B4-BE49-F238E27FC236}">
                <a16:creationId xmlns:a16="http://schemas.microsoft.com/office/drawing/2014/main" id="{B1CB51A8-6DB1-0F89-D5AA-0D8C3CD2841F}"/>
              </a:ext>
            </a:extLst>
          </p:cNvPr>
          <p:cNvGraphicFramePr/>
          <p:nvPr/>
        </p:nvGraphicFramePr>
        <p:xfrm>
          <a:off x="4261957" y="4649620"/>
          <a:ext cx="2913091" cy="144107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0" name="Rectangle 9">
            <a:extLst>
              <a:ext uri="{FF2B5EF4-FFF2-40B4-BE49-F238E27FC236}">
                <a16:creationId xmlns:a16="http://schemas.microsoft.com/office/drawing/2014/main" id="{DB8A820E-791F-A69B-1DF4-EE741D5D3669}"/>
              </a:ext>
            </a:extLst>
          </p:cNvPr>
          <p:cNvSpPr/>
          <p:nvPr/>
        </p:nvSpPr>
        <p:spPr>
          <a:xfrm>
            <a:off x="0" y="-11445"/>
            <a:ext cx="12192000" cy="929968"/>
          </a:xfrm>
          <a:prstGeom prst="rect">
            <a:avLst/>
          </a:prstGeom>
          <a:solidFill>
            <a:srgbClr val="3A8682"/>
          </a:solidFill>
          <a:ln>
            <a:solidFill>
              <a:srgbClr val="3A8682"/>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200" dirty="0">
                <a:solidFill>
                  <a:schemeClr val="bg1"/>
                </a:solidFill>
                <a:latin typeface="Arial" panose="020B0604020202020204" pitchFamily="34" charset="0"/>
                <a:cs typeface="Arial" panose="020B0604020202020204" pitchFamily="34" charset="0"/>
              </a:rPr>
              <a:t>Custom Columns Added to the Dataset</a:t>
            </a:r>
            <a:endParaRPr lang="en-US" sz="3200" dirty="0">
              <a:solidFill>
                <a:schemeClr val="bg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E29490E1-F833-C2A0-F8CD-7BDDE6F8EDF6}"/>
              </a:ext>
            </a:extLst>
          </p:cNvPr>
          <p:cNvCxnSpPr>
            <a:cxnSpLocks/>
          </p:cNvCxnSpPr>
          <p:nvPr/>
        </p:nvCxnSpPr>
        <p:spPr>
          <a:xfrm flipH="1">
            <a:off x="5718502" y="5101694"/>
            <a:ext cx="249382" cy="0"/>
          </a:xfrm>
          <a:prstGeom prst="line">
            <a:avLst/>
          </a:prstGeom>
          <a:ln w="50800">
            <a:solidFill>
              <a:srgbClr val="3A8682"/>
            </a:solidFill>
          </a:ln>
        </p:spPr>
        <p:style>
          <a:lnRef idx="2">
            <a:schemeClr val="accent1"/>
          </a:lnRef>
          <a:fillRef idx="0">
            <a:schemeClr val="accent1"/>
          </a:fillRef>
          <a:effectRef idx="1">
            <a:schemeClr val="accent1"/>
          </a:effectRef>
          <a:fontRef idx="minor">
            <a:schemeClr val="tx1"/>
          </a:fontRef>
        </p:style>
      </p:cxnSp>
      <p:graphicFrame>
        <p:nvGraphicFramePr>
          <p:cNvPr id="9" name="Diagram 8">
            <a:extLst>
              <a:ext uri="{FF2B5EF4-FFF2-40B4-BE49-F238E27FC236}">
                <a16:creationId xmlns:a16="http://schemas.microsoft.com/office/drawing/2014/main" id="{65851BA0-73B1-0E36-A61D-5586043E903C}"/>
              </a:ext>
            </a:extLst>
          </p:cNvPr>
          <p:cNvGraphicFramePr/>
          <p:nvPr/>
        </p:nvGraphicFramePr>
        <p:xfrm>
          <a:off x="8336302" y="4649620"/>
          <a:ext cx="2913091" cy="144107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1" name="Diagram 10">
            <a:extLst>
              <a:ext uri="{FF2B5EF4-FFF2-40B4-BE49-F238E27FC236}">
                <a16:creationId xmlns:a16="http://schemas.microsoft.com/office/drawing/2014/main" id="{6535D4AD-0CFB-74D8-C967-43EF1F9E0DF7}"/>
              </a:ext>
            </a:extLst>
          </p:cNvPr>
          <p:cNvGraphicFramePr/>
          <p:nvPr/>
        </p:nvGraphicFramePr>
        <p:xfrm>
          <a:off x="0" y="1492854"/>
          <a:ext cx="4493811" cy="2157609"/>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3" name="Rectangle 12">
            <a:extLst>
              <a:ext uri="{FF2B5EF4-FFF2-40B4-BE49-F238E27FC236}">
                <a16:creationId xmlns:a16="http://schemas.microsoft.com/office/drawing/2014/main" id="{C00F5097-9DC1-8C03-434B-7A04D53C0FA2}"/>
              </a:ext>
            </a:extLst>
          </p:cNvPr>
          <p:cNvSpPr/>
          <p:nvPr/>
        </p:nvSpPr>
        <p:spPr>
          <a:xfrm>
            <a:off x="360024" y="1259840"/>
            <a:ext cx="3663336" cy="279512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176A56E1-0318-2810-EFAF-8B76E3CDA452}"/>
              </a:ext>
            </a:extLst>
          </p:cNvPr>
          <p:cNvSpPr/>
          <p:nvPr/>
        </p:nvSpPr>
        <p:spPr>
          <a:xfrm>
            <a:off x="4094480" y="1259839"/>
            <a:ext cx="3322320" cy="2795129"/>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A895FEF4-A558-2A21-695B-D1BE675734F4}"/>
              </a:ext>
            </a:extLst>
          </p:cNvPr>
          <p:cNvSpPr/>
          <p:nvPr/>
        </p:nvSpPr>
        <p:spPr>
          <a:xfrm>
            <a:off x="7485140" y="1247309"/>
            <a:ext cx="4615419" cy="28178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4409B8AB-616C-CD57-E643-5F9A1D1DDF39}"/>
              </a:ext>
            </a:extLst>
          </p:cNvPr>
          <p:cNvSpPr/>
          <p:nvPr/>
        </p:nvSpPr>
        <p:spPr>
          <a:xfrm>
            <a:off x="360024" y="4293375"/>
            <a:ext cx="3663336" cy="2157609"/>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18FD365E-959F-AAED-820D-C9F053A0BA44}"/>
              </a:ext>
            </a:extLst>
          </p:cNvPr>
          <p:cNvSpPr/>
          <p:nvPr/>
        </p:nvSpPr>
        <p:spPr>
          <a:xfrm>
            <a:off x="4094606" y="4298143"/>
            <a:ext cx="3322194" cy="2157609"/>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87174AA-D109-9E04-E921-EC07D322F67E}"/>
              </a:ext>
            </a:extLst>
          </p:cNvPr>
          <p:cNvSpPr/>
          <p:nvPr/>
        </p:nvSpPr>
        <p:spPr>
          <a:xfrm>
            <a:off x="7485139" y="4298143"/>
            <a:ext cx="4615419" cy="215284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Connector 20">
            <a:extLst>
              <a:ext uri="{FF2B5EF4-FFF2-40B4-BE49-F238E27FC236}">
                <a16:creationId xmlns:a16="http://schemas.microsoft.com/office/drawing/2014/main" id="{DBD4D701-3737-3D67-6544-75D19CC31F0D}"/>
              </a:ext>
            </a:extLst>
          </p:cNvPr>
          <p:cNvCxnSpPr>
            <a:cxnSpLocks/>
          </p:cNvCxnSpPr>
          <p:nvPr/>
        </p:nvCxnSpPr>
        <p:spPr>
          <a:xfrm flipH="1">
            <a:off x="9792847" y="5101694"/>
            <a:ext cx="249382" cy="0"/>
          </a:xfrm>
          <a:prstGeom prst="line">
            <a:avLst/>
          </a:prstGeom>
          <a:ln w="50800">
            <a:solidFill>
              <a:srgbClr val="3A868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8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6" grpId="0">
        <p:bldAsOne/>
      </p:bldGraphic>
      <p:bldGraphic spid="7" grpId="0">
        <p:bldAsOne/>
      </p:bldGraphic>
      <p:bldGraphic spid="9" grpId="0">
        <p:bldAsOne/>
      </p:bldGraphic>
      <p:bldGraphic spid="11" grpId="0">
        <p:bldAsOne/>
      </p:bldGraphic>
      <p:bldP spid="13" grpId="0" animBg="1"/>
      <p:bldP spid="14" grpId="0" animBg="1"/>
      <p:bldP spid="15" grpId="0" animBg="1"/>
      <p:bldP spid="17" grpId="0" animBg="1"/>
      <p:bldP spid="18"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of a number of items&#10;&#10;Description automatically generated with medium confidence">
            <a:extLst>
              <a:ext uri="{FF2B5EF4-FFF2-40B4-BE49-F238E27FC236}">
                <a16:creationId xmlns:a16="http://schemas.microsoft.com/office/drawing/2014/main" id="{410E5457-7467-47E8-2C6C-8CE26E50955A}"/>
              </a:ext>
            </a:extLst>
          </p:cNvPr>
          <p:cNvPicPr>
            <a:picLocks noChangeAspect="1"/>
          </p:cNvPicPr>
          <p:nvPr/>
        </p:nvPicPr>
        <p:blipFill>
          <a:blip r:embed="rId2"/>
          <a:stretch>
            <a:fillRect/>
          </a:stretch>
        </p:blipFill>
        <p:spPr>
          <a:xfrm>
            <a:off x="5006801" y="0"/>
            <a:ext cx="7225393" cy="6858000"/>
          </a:xfrm>
          <a:prstGeom prst="rect">
            <a:avLst/>
          </a:prstGeom>
        </p:spPr>
      </p:pic>
      <p:sp>
        <p:nvSpPr>
          <p:cNvPr id="3" name="Rectangle 2">
            <a:extLst>
              <a:ext uri="{FF2B5EF4-FFF2-40B4-BE49-F238E27FC236}">
                <a16:creationId xmlns:a16="http://schemas.microsoft.com/office/drawing/2014/main" id="{C37A9383-8B73-9AB8-6287-7927D0B6C38B}"/>
              </a:ext>
            </a:extLst>
          </p:cNvPr>
          <p:cNvSpPr/>
          <p:nvPr/>
        </p:nvSpPr>
        <p:spPr>
          <a:xfrm>
            <a:off x="588723" y="371061"/>
            <a:ext cx="5006801" cy="1320800"/>
          </a:xfrm>
          <a:prstGeom prst="rect">
            <a:avLst/>
          </a:prstGeom>
          <a:solidFill>
            <a:srgbClr val="3A8682"/>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dirty="0">
                <a:solidFill>
                  <a:schemeClr val="bg1"/>
                </a:solidFill>
                <a:latin typeface="Arial" panose="020B0604020202020204" pitchFamily="34" charset="0"/>
                <a:ea typeface="+mj-ea"/>
                <a:cs typeface="Arial" panose="020B0604020202020204" pitchFamily="34" charset="0"/>
              </a:rPr>
              <a:t>Correlation of Sales Price after adding Custom Columns</a:t>
            </a:r>
            <a:endParaRPr lang="en-US" sz="2400" dirty="0">
              <a:solidFill>
                <a:schemeClr val="bg1"/>
              </a:solidFill>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E9519678-AD06-90FE-7541-EE4718926C4E}"/>
              </a:ext>
            </a:extLst>
          </p:cNvPr>
          <p:cNvSpPr txBox="1"/>
          <p:nvPr/>
        </p:nvSpPr>
        <p:spPr>
          <a:xfrm>
            <a:off x="588723" y="2718148"/>
            <a:ext cx="3732647" cy="2800767"/>
          </a:xfrm>
          <a:prstGeom prst="rect">
            <a:avLst/>
          </a:prstGeom>
          <a:noFill/>
        </p:spPr>
        <p:txBody>
          <a:bodyPr wrap="square">
            <a:spAutoFit/>
          </a:bodyPr>
          <a:lstStyle/>
          <a:p>
            <a:pPr marL="0" rtl="0" eaLnBrk="1" fontAlgn="b" latinLnBrk="0" hangingPunct="1">
              <a:spcBef>
                <a:spcPts val="0"/>
              </a:spcBef>
              <a:spcAft>
                <a:spcPts val="0"/>
              </a:spcAft>
            </a:pPr>
            <a:r>
              <a:rPr lang="en-IN" sz="1800" b="1" i="0" u="none" strike="noStrike" kern="1200" dirty="0">
                <a:solidFill>
                  <a:srgbClr val="000000"/>
                </a:solidFill>
                <a:effectLst/>
                <a:latin typeface="Calibri" panose="020F0502020204030204" pitchFamily="34" charset="0"/>
              </a:rPr>
              <a:t>Columns Added </a:t>
            </a:r>
          </a:p>
          <a:p>
            <a:pPr marL="0" rtl="0" eaLnBrk="1" fontAlgn="b" latinLnBrk="0" hangingPunct="1">
              <a:spcBef>
                <a:spcPts val="0"/>
              </a:spcBef>
              <a:spcAft>
                <a:spcPts val="0"/>
              </a:spcAft>
            </a:pPr>
            <a:endParaRPr lang="en-IN" sz="1800" b="1" i="0" u="none" strike="noStrike" kern="1200" dirty="0">
              <a:solidFill>
                <a:srgbClr val="000000"/>
              </a:solidFill>
              <a:effectLst/>
              <a:latin typeface="Calibri" panose="020F050202020403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Bathrooms in Basement</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Bathrooms above ground</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Bathrooms</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Rooms</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Porch Area</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Finished Basement Area</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IN" sz="1400" b="0" i="0" u="none" strike="noStrike" kern="1200" dirty="0">
                <a:solidFill>
                  <a:srgbClr val="000000"/>
                </a:solidFill>
                <a:effectLst/>
                <a:latin typeface="Arial" panose="020B0604020202020204" pitchFamily="34" charset="0"/>
                <a:cs typeface="Arial" panose="020B0604020202020204" pitchFamily="34" charset="0"/>
              </a:rPr>
              <a:t>Total Finished Area</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cs typeface="Arial" panose="020B0604020202020204" pitchFamily="34" charset="0"/>
              </a:rPr>
              <a:t>Age of house</a:t>
            </a:r>
            <a:endParaRPr lang="en-US" sz="1400" b="0" i="0" u="none" strike="noStrike" dirty="0">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cs typeface="Arial" panose="020B0604020202020204" pitchFamily="34" charset="0"/>
              </a:rPr>
              <a:t>Age of </a:t>
            </a:r>
            <a:r>
              <a:rPr lang="en-US" sz="1400" b="0" i="0" u="none" strike="noStrike" kern="1200" dirty="0" err="1">
                <a:solidFill>
                  <a:srgbClr val="000000"/>
                </a:solidFill>
                <a:effectLst/>
                <a:latin typeface="Arial" panose="020B0604020202020204" pitchFamily="34" charset="0"/>
                <a:cs typeface="Arial" panose="020B0604020202020204" pitchFamily="34" charset="0"/>
              </a:rPr>
              <a:t>Remodelling</a:t>
            </a:r>
            <a:endParaRPr lang="en-US" sz="1400" b="0" i="0" u="none" strike="noStrike" kern="1200" dirty="0">
              <a:solidFill>
                <a:srgbClr val="000000"/>
              </a:solidFill>
              <a:effectLst/>
              <a:latin typeface="Arial" panose="020B0604020202020204" pitchFamily="34" charset="0"/>
              <a:cs typeface="Arial" panose="020B0604020202020204" pitchFamily="34" charset="0"/>
            </a:endParaRPr>
          </a:p>
          <a:p>
            <a:pPr marL="285750" indent="-285750" rtl="0" eaLnBrk="1" fontAlgn="b" latinLnBrk="0" hangingPunct="1">
              <a:spcBef>
                <a:spcPts val="0"/>
              </a:spcBef>
              <a:spcAft>
                <a:spcPts val="0"/>
              </a:spcAft>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Other area 2 </a:t>
            </a:r>
            <a:endParaRPr lang="en-US" sz="1400" b="0" i="0" u="none" strike="noStrike"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4DFDD97-4BCB-4A14-C665-2760A699F548}"/>
              </a:ext>
            </a:extLst>
          </p:cNvPr>
          <p:cNvSpPr>
            <a:spLocks noGrp="1"/>
          </p:cNvSpPr>
          <p:nvPr>
            <p:ph type="sldNum" sz="quarter" idx="12"/>
          </p:nvPr>
        </p:nvSpPr>
        <p:spPr/>
        <p:txBody>
          <a:bodyPr/>
          <a:lstStyle/>
          <a:p>
            <a:fld id="{73D5E69A-9867-D34E-91DC-8E0E58CC2B1E}" type="slidenum">
              <a:rPr lang="en-US" smtClean="0"/>
              <a:t>9</a:t>
            </a:fld>
            <a:endParaRPr lang="en-US"/>
          </a:p>
        </p:txBody>
      </p:sp>
    </p:spTree>
    <p:extLst>
      <p:ext uri="{BB962C8B-B14F-4D97-AF65-F5344CB8AC3E}">
        <p14:creationId xmlns:p14="http://schemas.microsoft.com/office/powerpoint/2010/main" val="2195143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6731</TotalTime>
  <Words>2236</Words>
  <Application>Microsoft Macintosh PowerPoint</Application>
  <PresentationFormat>Widescreen</PresentationFormat>
  <Paragraphs>481</Paragraphs>
  <Slides>46</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Calibri Light</vt:lpstr>
      <vt:lpstr>Google Sans</vt:lpstr>
      <vt:lpstr>Helvetica Neue</vt:lpstr>
      <vt:lpstr>Montserrat</vt:lpstr>
      <vt:lpstr>Open Sans</vt:lpstr>
      <vt:lpstr>Roboto</vt:lpstr>
      <vt:lpstr>Söhne</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Arora, Vipul</dc:creator>
  <cp:lastModifiedBy>Arora, Vipul</cp:lastModifiedBy>
  <cp:revision>91</cp:revision>
  <dcterms:created xsi:type="dcterms:W3CDTF">2023-08-10T04:23:39Z</dcterms:created>
  <dcterms:modified xsi:type="dcterms:W3CDTF">2023-08-15T22:29:20Z</dcterms:modified>
</cp:coreProperties>
</file>